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0" r:id="rId1"/>
    <p:sldMasterId id="2147483710" r:id="rId2"/>
    <p:sldMasterId id="2147483715" r:id="rId3"/>
  </p:sldMasterIdLst>
  <p:notesMasterIdLst>
    <p:notesMasterId r:id="rId17"/>
  </p:notesMasterIdLst>
  <p:handoutMasterIdLst>
    <p:handoutMasterId r:id="rId18"/>
  </p:handoutMasterIdLst>
  <p:sldIdLst>
    <p:sldId id="256" r:id="rId4"/>
    <p:sldId id="477" r:id="rId5"/>
    <p:sldId id="478" r:id="rId6"/>
    <p:sldId id="480" r:id="rId7"/>
    <p:sldId id="482" r:id="rId8"/>
    <p:sldId id="488" r:id="rId9"/>
    <p:sldId id="487" r:id="rId10"/>
    <p:sldId id="489" r:id="rId11"/>
    <p:sldId id="490" r:id="rId12"/>
    <p:sldId id="481" r:id="rId13"/>
    <p:sldId id="486" r:id="rId14"/>
    <p:sldId id="483" r:id="rId15"/>
    <p:sldId id="260" r:id="rId16"/>
  </p:sldIdLst>
  <p:sldSz cx="9144000" cy="6858000" type="screen4x3"/>
  <p:notesSz cx="6858000" cy="9144000"/>
  <p:embeddedFontLst>
    <p:embeddedFont>
      <p:font typeface="FlandersArtSans-Bold" panose="00000800000000000000" pitchFamily="2" charset="0"/>
      <p:bold r:id="rId19"/>
    </p:embeddedFont>
    <p:embeddedFont>
      <p:font typeface="FlandersArtSans-Regular" panose="00000500000000000000" pitchFamily="2" charset="0"/>
      <p:regular r:id="rId20"/>
    </p:embeddedFont>
    <p:embeddedFont>
      <p:font typeface="Webdings" panose="05030102010509060703" pitchFamily="18" charset="2"/>
      <p:regular r:id="rId21"/>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k Schollaert" initials="PS" lastIdx="1" clrIdx="0">
    <p:extLst>
      <p:ext uri="{19B8F6BF-5375-455C-9EA6-DF929625EA0E}">
        <p15:presenceInfo xmlns:p15="http://schemas.microsoft.com/office/powerpoint/2012/main" userId="S-1-5-21-238983732-3855392430-253166635-128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CC00"/>
    <a:srgbClr val="6F8A00"/>
    <a:srgbClr val="2B97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C8966F-1763-4E56-B44E-7DE427757F30}" v="4" dt="2025-10-01T13:06:32.4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7" autoAdjust="0"/>
    <p:restoredTop sz="94660"/>
  </p:normalViewPr>
  <p:slideViewPr>
    <p:cSldViewPr snapToGrid="0">
      <p:cViewPr varScale="1">
        <p:scale>
          <a:sx n="102" d="100"/>
          <a:sy n="102" d="100"/>
        </p:scale>
        <p:origin x="1806" y="318"/>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32" Type="http://schemas.openxmlformats.org/officeDocument/2006/relationships/customXml" Target="../customXml/item4.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font" Target="fonts/font1.fntdata"/><Relationship Id="rId31"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 Id="rId27" Type="http://schemas.microsoft.com/office/2016/11/relationships/changesInfo" Target="changesInfos/changesInfo1.xml"/><Relationship Id="rId30"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rk Dedecker" userId="120d44d1-262b-4345-9160-9aac0f5e97f6" providerId="ADAL" clId="{92C8966F-1763-4E56-B44E-7DE427757F30}"/>
    <pc:docChg chg="undo custSel addSld delSld modSld">
      <pc:chgData name="Dirk Dedecker" userId="120d44d1-262b-4345-9160-9aac0f5e97f6" providerId="ADAL" clId="{92C8966F-1763-4E56-B44E-7DE427757F30}" dt="2025-10-01T13:45:09.538" v="657" actId="20577"/>
      <pc:docMkLst>
        <pc:docMk/>
      </pc:docMkLst>
      <pc:sldChg chg="modSp mod">
        <pc:chgData name="Dirk Dedecker" userId="120d44d1-262b-4345-9160-9aac0f5e97f6" providerId="ADAL" clId="{92C8966F-1763-4E56-B44E-7DE427757F30}" dt="2025-10-01T13:35:40.549" v="552" actId="20577"/>
        <pc:sldMkLst>
          <pc:docMk/>
          <pc:sldMk cId="2796040135" sldId="481"/>
        </pc:sldMkLst>
        <pc:spChg chg="mod">
          <ac:chgData name="Dirk Dedecker" userId="120d44d1-262b-4345-9160-9aac0f5e97f6" providerId="ADAL" clId="{92C8966F-1763-4E56-B44E-7DE427757F30}" dt="2025-10-01T13:35:40.549" v="552" actId="20577"/>
          <ac:spMkLst>
            <pc:docMk/>
            <pc:sldMk cId="2796040135" sldId="481"/>
            <ac:spMk id="2" creationId="{934A319B-F2D7-1393-9C87-D6E9DEADDE7A}"/>
          </ac:spMkLst>
        </pc:spChg>
      </pc:sldChg>
      <pc:sldChg chg="modSp mod">
        <pc:chgData name="Dirk Dedecker" userId="120d44d1-262b-4345-9160-9aac0f5e97f6" providerId="ADAL" clId="{92C8966F-1763-4E56-B44E-7DE427757F30}" dt="2025-10-01T13:45:09.538" v="657" actId="20577"/>
        <pc:sldMkLst>
          <pc:docMk/>
          <pc:sldMk cId="1355154353" sldId="482"/>
        </pc:sldMkLst>
        <pc:spChg chg="mod">
          <ac:chgData name="Dirk Dedecker" userId="120d44d1-262b-4345-9160-9aac0f5e97f6" providerId="ADAL" clId="{92C8966F-1763-4E56-B44E-7DE427757F30}" dt="2025-09-26T12:09:38.722" v="69" actId="20577"/>
          <ac:spMkLst>
            <pc:docMk/>
            <pc:sldMk cId="1355154353" sldId="482"/>
            <ac:spMk id="2" creationId="{2E711825-FBC1-92D9-B291-14D44CB48BCD}"/>
          </ac:spMkLst>
        </pc:spChg>
        <pc:spChg chg="mod">
          <ac:chgData name="Dirk Dedecker" userId="120d44d1-262b-4345-9160-9aac0f5e97f6" providerId="ADAL" clId="{92C8966F-1763-4E56-B44E-7DE427757F30}" dt="2025-10-01T13:45:09.538" v="657" actId="20577"/>
          <ac:spMkLst>
            <pc:docMk/>
            <pc:sldMk cId="1355154353" sldId="482"/>
            <ac:spMk id="3" creationId="{6436BBDA-AEB9-E128-24B1-712A5BEED179}"/>
          </ac:spMkLst>
        </pc:spChg>
      </pc:sldChg>
      <pc:sldChg chg="modSp mod">
        <pc:chgData name="Dirk Dedecker" userId="120d44d1-262b-4345-9160-9aac0f5e97f6" providerId="ADAL" clId="{92C8966F-1763-4E56-B44E-7DE427757F30}" dt="2025-10-01T13:35:56.375" v="570" actId="20577"/>
        <pc:sldMkLst>
          <pc:docMk/>
          <pc:sldMk cId="1675040498" sldId="483"/>
        </pc:sldMkLst>
        <pc:spChg chg="mod">
          <ac:chgData name="Dirk Dedecker" userId="120d44d1-262b-4345-9160-9aac0f5e97f6" providerId="ADAL" clId="{92C8966F-1763-4E56-B44E-7DE427757F30}" dt="2025-10-01T13:35:56.375" v="570" actId="20577"/>
          <ac:spMkLst>
            <pc:docMk/>
            <pc:sldMk cId="1675040498" sldId="483"/>
            <ac:spMk id="2" creationId="{B37FA5EC-D28A-1636-95FD-B8D30BCD8819}"/>
          </ac:spMkLst>
        </pc:spChg>
      </pc:sldChg>
      <pc:sldChg chg="del">
        <pc:chgData name="Dirk Dedecker" userId="120d44d1-262b-4345-9160-9aac0f5e97f6" providerId="ADAL" clId="{92C8966F-1763-4E56-B44E-7DE427757F30}" dt="2025-09-26T11:51:17.823" v="0" actId="47"/>
        <pc:sldMkLst>
          <pc:docMk/>
          <pc:sldMk cId="567155887" sldId="485"/>
        </pc:sldMkLst>
      </pc:sldChg>
      <pc:sldChg chg="modSp mod">
        <pc:chgData name="Dirk Dedecker" userId="120d44d1-262b-4345-9160-9aac0f5e97f6" providerId="ADAL" clId="{92C8966F-1763-4E56-B44E-7DE427757F30}" dt="2025-10-01T13:35:50.975" v="561" actId="20577"/>
        <pc:sldMkLst>
          <pc:docMk/>
          <pc:sldMk cId="3470398718" sldId="486"/>
        </pc:sldMkLst>
        <pc:spChg chg="mod">
          <ac:chgData name="Dirk Dedecker" userId="120d44d1-262b-4345-9160-9aac0f5e97f6" providerId="ADAL" clId="{92C8966F-1763-4E56-B44E-7DE427757F30}" dt="2025-10-01T13:35:50.975" v="561" actId="20577"/>
          <ac:spMkLst>
            <pc:docMk/>
            <pc:sldMk cId="3470398718" sldId="486"/>
            <ac:spMk id="2" creationId="{8BC3BF16-3460-C706-8168-194C93E5D83C}"/>
          </ac:spMkLst>
        </pc:spChg>
      </pc:sldChg>
      <pc:sldChg chg="modSp mod">
        <pc:chgData name="Dirk Dedecker" userId="120d44d1-262b-4345-9160-9aac0f5e97f6" providerId="ADAL" clId="{92C8966F-1763-4E56-B44E-7DE427757F30}" dt="2025-10-01T13:38:10.314" v="574" actId="20577"/>
        <pc:sldMkLst>
          <pc:docMk/>
          <pc:sldMk cId="3600879528" sldId="487"/>
        </pc:sldMkLst>
        <pc:spChg chg="mod">
          <ac:chgData name="Dirk Dedecker" userId="120d44d1-262b-4345-9160-9aac0f5e97f6" providerId="ADAL" clId="{92C8966F-1763-4E56-B44E-7DE427757F30}" dt="2025-09-26T12:10:59.801" v="92" actId="20577"/>
          <ac:spMkLst>
            <pc:docMk/>
            <pc:sldMk cId="3600879528" sldId="487"/>
            <ac:spMk id="2" creationId="{8391993F-DF18-10B5-A432-63FCB478EA67}"/>
          </ac:spMkLst>
        </pc:spChg>
        <pc:spChg chg="mod">
          <ac:chgData name="Dirk Dedecker" userId="120d44d1-262b-4345-9160-9aac0f5e97f6" providerId="ADAL" clId="{92C8966F-1763-4E56-B44E-7DE427757F30}" dt="2025-10-01T13:38:10.314" v="574" actId="20577"/>
          <ac:spMkLst>
            <pc:docMk/>
            <pc:sldMk cId="3600879528" sldId="487"/>
            <ac:spMk id="3" creationId="{3694A174-670B-B6E6-91A5-07B3831DE05A}"/>
          </ac:spMkLst>
        </pc:spChg>
      </pc:sldChg>
      <pc:sldChg chg="modSp mod">
        <pc:chgData name="Dirk Dedecker" userId="120d44d1-262b-4345-9160-9aac0f5e97f6" providerId="ADAL" clId="{92C8966F-1763-4E56-B44E-7DE427757F30}" dt="2025-09-26T12:10:36.252" v="83" actId="20577"/>
        <pc:sldMkLst>
          <pc:docMk/>
          <pc:sldMk cId="2185035895" sldId="488"/>
        </pc:sldMkLst>
        <pc:spChg chg="mod">
          <ac:chgData name="Dirk Dedecker" userId="120d44d1-262b-4345-9160-9aac0f5e97f6" providerId="ADAL" clId="{92C8966F-1763-4E56-B44E-7DE427757F30}" dt="2025-09-26T12:10:36.252" v="83" actId="20577"/>
          <ac:spMkLst>
            <pc:docMk/>
            <pc:sldMk cId="2185035895" sldId="488"/>
            <ac:spMk id="2" creationId="{487ED5EB-4227-0840-91BA-C8EDAC88D208}"/>
          </ac:spMkLst>
        </pc:spChg>
        <pc:spChg chg="mod">
          <ac:chgData name="Dirk Dedecker" userId="120d44d1-262b-4345-9160-9aac0f5e97f6" providerId="ADAL" clId="{92C8966F-1763-4E56-B44E-7DE427757F30}" dt="2025-09-26T12:03:11.598" v="10" actId="27636"/>
          <ac:spMkLst>
            <pc:docMk/>
            <pc:sldMk cId="2185035895" sldId="488"/>
            <ac:spMk id="3" creationId="{D56FE0CA-CDFD-55C2-16C8-D06755B1A2C7}"/>
          </ac:spMkLst>
        </pc:spChg>
      </pc:sldChg>
      <pc:sldChg chg="modSp new mod">
        <pc:chgData name="Dirk Dedecker" userId="120d44d1-262b-4345-9160-9aac0f5e97f6" providerId="ADAL" clId="{92C8966F-1763-4E56-B44E-7DE427757F30}" dt="2025-10-01T13:38:02.726" v="573" actId="20577"/>
        <pc:sldMkLst>
          <pc:docMk/>
          <pc:sldMk cId="1357143114" sldId="489"/>
        </pc:sldMkLst>
        <pc:spChg chg="mod">
          <ac:chgData name="Dirk Dedecker" userId="120d44d1-262b-4345-9160-9aac0f5e97f6" providerId="ADAL" clId="{92C8966F-1763-4E56-B44E-7DE427757F30}" dt="2025-09-26T12:12:04.639" v="109" actId="20577"/>
          <ac:spMkLst>
            <pc:docMk/>
            <pc:sldMk cId="1357143114" sldId="489"/>
            <ac:spMk id="2" creationId="{FE0AA8E0-182C-117C-C8E2-CB9450F19564}"/>
          </ac:spMkLst>
        </pc:spChg>
        <pc:spChg chg="mod">
          <ac:chgData name="Dirk Dedecker" userId="120d44d1-262b-4345-9160-9aac0f5e97f6" providerId="ADAL" clId="{92C8966F-1763-4E56-B44E-7DE427757F30}" dt="2025-10-01T13:38:02.726" v="573" actId="20577"/>
          <ac:spMkLst>
            <pc:docMk/>
            <pc:sldMk cId="1357143114" sldId="489"/>
            <ac:spMk id="3" creationId="{2D561DE4-2D7B-4652-55F2-81C016C773B7}"/>
          </ac:spMkLst>
        </pc:spChg>
      </pc:sldChg>
      <pc:sldChg chg="modSp new mod">
        <pc:chgData name="Dirk Dedecker" userId="120d44d1-262b-4345-9160-9aac0f5e97f6" providerId="ADAL" clId="{92C8966F-1763-4E56-B44E-7DE427757F30}" dt="2025-10-01T13:37:53.371" v="571" actId="20577"/>
        <pc:sldMkLst>
          <pc:docMk/>
          <pc:sldMk cId="1373290276" sldId="490"/>
        </pc:sldMkLst>
        <pc:spChg chg="mod">
          <ac:chgData name="Dirk Dedecker" userId="120d44d1-262b-4345-9160-9aac0f5e97f6" providerId="ADAL" clId="{92C8966F-1763-4E56-B44E-7DE427757F30}" dt="2025-10-01T11:35:56.742" v="279"/>
          <ac:spMkLst>
            <pc:docMk/>
            <pc:sldMk cId="1373290276" sldId="490"/>
            <ac:spMk id="2" creationId="{F012CB68-3E76-1439-A121-EE5534A41069}"/>
          </ac:spMkLst>
        </pc:spChg>
        <pc:spChg chg="mod">
          <ac:chgData name="Dirk Dedecker" userId="120d44d1-262b-4345-9160-9aac0f5e97f6" providerId="ADAL" clId="{92C8966F-1763-4E56-B44E-7DE427757F30}" dt="2025-10-01T13:37:53.371" v="571" actId="20577"/>
          <ac:spMkLst>
            <pc:docMk/>
            <pc:sldMk cId="1373290276" sldId="490"/>
            <ac:spMk id="3" creationId="{8B460772-753D-377B-5056-55C932847BE4}"/>
          </ac:spMkLst>
        </pc:spChg>
      </pc:sldChg>
      <pc:sldChg chg="new del">
        <pc:chgData name="Dirk Dedecker" userId="120d44d1-262b-4345-9160-9aac0f5e97f6" providerId="ADAL" clId="{92C8966F-1763-4E56-B44E-7DE427757F30}" dt="2025-10-01T13:20:06.159" v="543" actId="47"/>
        <pc:sldMkLst>
          <pc:docMk/>
          <pc:sldMk cId="1854676454" sldId="491"/>
        </pc:sldMkLst>
      </pc:sldChg>
    </pc:docChg>
  </pc:docChgLst>
  <pc:docChgLst>
    <pc:chgData name="Dirk Dedecker" userId="120d44d1-262b-4345-9160-9aac0f5e97f6" providerId="ADAL" clId="{73185034-A0FA-4260-9523-92A7579EA7E3}"/>
    <pc:docChg chg="undo custSel addSld delSld modSld sldOrd">
      <pc:chgData name="Dirk Dedecker" userId="120d44d1-262b-4345-9160-9aac0f5e97f6" providerId="ADAL" clId="{73185034-A0FA-4260-9523-92A7579EA7E3}" dt="2025-08-22T12:13:34.864" v="324" actId="47"/>
      <pc:docMkLst>
        <pc:docMk/>
      </pc:docMkLst>
      <pc:sldChg chg="del">
        <pc:chgData name="Dirk Dedecker" userId="120d44d1-262b-4345-9160-9aac0f5e97f6" providerId="ADAL" clId="{73185034-A0FA-4260-9523-92A7579EA7E3}" dt="2025-08-22T11:43:46.589" v="9" actId="47"/>
        <pc:sldMkLst>
          <pc:docMk/>
          <pc:sldMk cId="0" sldId="275"/>
        </pc:sldMkLst>
      </pc:sldChg>
      <pc:sldChg chg="del">
        <pc:chgData name="Dirk Dedecker" userId="120d44d1-262b-4345-9160-9aac0f5e97f6" providerId="ADAL" clId="{73185034-A0FA-4260-9523-92A7579EA7E3}" dt="2025-08-22T11:43:44.891" v="6" actId="47"/>
        <pc:sldMkLst>
          <pc:docMk/>
          <pc:sldMk cId="3365786588" sldId="281"/>
        </pc:sldMkLst>
      </pc:sldChg>
      <pc:sldChg chg="del">
        <pc:chgData name="Dirk Dedecker" userId="120d44d1-262b-4345-9160-9aac0f5e97f6" providerId="ADAL" clId="{73185034-A0FA-4260-9523-92A7579EA7E3}" dt="2025-08-22T11:43:41.943" v="3" actId="47"/>
        <pc:sldMkLst>
          <pc:docMk/>
          <pc:sldMk cId="4041500630" sldId="292"/>
        </pc:sldMkLst>
      </pc:sldChg>
      <pc:sldChg chg="del">
        <pc:chgData name="Dirk Dedecker" userId="120d44d1-262b-4345-9160-9aac0f5e97f6" providerId="ADAL" clId="{73185034-A0FA-4260-9523-92A7579EA7E3}" dt="2025-08-22T11:43:47.277" v="10" actId="47"/>
        <pc:sldMkLst>
          <pc:docMk/>
          <pc:sldMk cId="1416580798" sldId="354"/>
        </pc:sldMkLst>
      </pc:sldChg>
      <pc:sldChg chg="del">
        <pc:chgData name="Dirk Dedecker" userId="120d44d1-262b-4345-9160-9aac0f5e97f6" providerId="ADAL" clId="{73185034-A0FA-4260-9523-92A7579EA7E3}" dt="2025-08-22T11:43:45.388" v="7" actId="47"/>
        <pc:sldMkLst>
          <pc:docMk/>
          <pc:sldMk cId="1374161280" sldId="400"/>
        </pc:sldMkLst>
      </pc:sldChg>
      <pc:sldChg chg="del">
        <pc:chgData name="Dirk Dedecker" userId="120d44d1-262b-4345-9160-9aac0f5e97f6" providerId="ADAL" clId="{73185034-A0FA-4260-9523-92A7579EA7E3}" dt="2025-08-22T11:43:45.996" v="8" actId="47"/>
        <pc:sldMkLst>
          <pc:docMk/>
          <pc:sldMk cId="4149690729" sldId="401"/>
        </pc:sldMkLst>
      </pc:sldChg>
      <pc:sldChg chg="del">
        <pc:chgData name="Dirk Dedecker" userId="120d44d1-262b-4345-9160-9aac0f5e97f6" providerId="ADAL" clId="{73185034-A0FA-4260-9523-92A7579EA7E3}" dt="2025-08-22T11:43:39.665" v="2" actId="47"/>
        <pc:sldMkLst>
          <pc:docMk/>
          <pc:sldMk cId="1366903802" sldId="469"/>
        </pc:sldMkLst>
      </pc:sldChg>
      <pc:sldChg chg="del">
        <pc:chgData name="Dirk Dedecker" userId="120d44d1-262b-4345-9160-9aac0f5e97f6" providerId="ADAL" clId="{73185034-A0FA-4260-9523-92A7579EA7E3}" dt="2025-08-22T11:43:44.210" v="5" actId="47"/>
        <pc:sldMkLst>
          <pc:docMk/>
          <pc:sldMk cId="2126138232" sldId="471"/>
        </pc:sldMkLst>
      </pc:sldChg>
      <pc:sldChg chg="del">
        <pc:chgData name="Dirk Dedecker" userId="120d44d1-262b-4345-9160-9aac0f5e97f6" providerId="ADAL" clId="{73185034-A0FA-4260-9523-92A7579EA7E3}" dt="2025-08-22T11:43:43.281" v="4" actId="47"/>
        <pc:sldMkLst>
          <pc:docMk/>
          <pc:sldMk cId="167898079" sldId="474"/>
        </pc:sldMkLst>
      </pc:sldChg>
      <pc:sldChg chg="del">
        <pc:chgData name="Dirk Dedecker" userId="120d44d1-262b-4345-9160-9aac0f5e97f6" providerId="ADAL" clId="{73185034-A0FA-4260-9523-92A7579EA7E3}" dt="2025-08-22T11:43:48.696" v="11" actId="47"/>
        <pc:sldMkLst>
          <pc:docMk/>
          <pc:sldMk cId="3666884342" sldId="475"/>
        </pc:sldMkLst>
      </pc:sldChg>
      <pc:sldChg chg="addSp modSp new mod">
        <pc:chgData name="Dirk Dedecker" userId="120d44d1-262b-4345-9160-9aac0f5e97f6" providerId="ADAL" clId="{73185034-A0FA-4260-9523-92A7579EA7E3}" dt="2025-08-22T12:02:20.399" v="155" actId="1076"/>
        <pc:sldMkLst>
          <pc:docMk/>
          <pc:sldMk cId="2054802340" sldId="478"/>
        </pc:sldMkLst>
      </pc:sldChg>
      <pc:sldChg chg="addSp delSp modSp new del mod">
        <pc:chgData name="Dirk Dedecker" userId="120d44d1-262b-4345-9160-9aac0f5e97f6" providerId="ADAL" clId="{73185034-A0FA-4260-9523-92A7579EA7E3}" dt="2025-08-22T12:02:24.803" v="156" actId="47"/>
        <pc:sldMkLst>
          <pc:docMk/>
          <pc:sldMk cId="4067483275" sldId="479"/>
        </pc:sldMkLst>
      </pc:sldChg>
      <pc:sldChg chg="addSp modSp new mod">
        <pc:chgData name="Dirk Dedecker" userId="120d44d1-262b-4345-9160-9aac0f5e97f6" providerId="ADAL" clId="{73185034-A0FA-4260-9523-92A7579EA7E3}" dt="2025-08-22T11:58:45.548" v="120" actId="14100"/>
        <pc:sldMkLst>
          <pc:docMk/>
          <pc:sldMk cId="3600959825" sldId="480"/>
        </pc:sldMkLst>
      </pc:sldChg>
      <pc:sldChg chg="modSp new mod">
        <pc:chgData name="Dirk Dedecker" userId="120d44d1-262b-4345-9160-9aac0f5e97f6" providerId="ADAL" clId="{73185034-A0FA-4260-9523-92A7579EA7E3}" dt="2025-08-22T12:07:06.199" v="245" actId="20577"/>
        <pc:sldMkLst>
          <pc:docMk/>
          <pc:sldMk cId="2796040135" sldId="481"/>
        </pc:sldMkLst>
      </pc:sldChg>
      <pc:sldChg chg="modSp new mod">
        <pc:chgData name="Dirk Dedecker" userId="120d44d1-262b-4345-9160-9aac0f5e97f6" providerId="ADAL" clId="{73185034-A0FA-4260-9523-92A7579EA7E3}" dt="2025-08-22T12:04:07.029" v="191" actId="20577"/>
        <pc:sldMkLst>
          <pc:docMk/>
          <pc:sldMk cId="1355154353" sldId="482"/>
        </pc:sldMkLst>
      </pc:sldChg>
      <pc:sldChg chg="modSp new mod">
        <pc:chgData name="Dirk Dedecker" userId="120d44d1-262b-4345-9160-9aac0f5e97f6" providerId="ADAL" clId="{73185034-A0FA-4260-9523-92A7579EA7E3}" dt="2025-08-22T12:13:26.302" v="323" actId="6549"/>
        <pc:sldMkLst>
          <pc:docMk/>
          <pc:sldMk cId="1675040498" sldId="483"/>
        </pc:sldMkLst>
      </pc:sldChg>
      <pc:sldChg chg="new del">
        <pc:chgData name="Dirk Dedecker" userId="120d44d1-262b-4345-9160-9aac0f5e97f6" providerId="ADAL" clId="{73185034-A0FA-4260-9523-92A7579EA7E3}" dt="2025-08-22T12:13:34.864" v="324" actId="47"/>
        <pc:sldMkLst>
          <pc:docMk/>
          <pc:sldMk cId="872381660" sldId="484"/>
        </pc:sldMkLst>
      </pc:sldChg>
      <pc:sldChg chg="new">
        <pc:chgData name="Dirk Dedecker" userId="120d44d1-262b-4345-9160-9aac0f5e97f6" providerId="ADAL" clId="{73185034-A0FA-4260-9523-92A7579EA7E3}" dt="2025-08-22T12:03:45.963" v="182" actId="680"/>
        <pc:sldMkLst>
          <pc:docMk/>
          <pc:sldMk cId="567155887" sldId="485"/>
        </pc:sldMkLst>
      </pc:sldChg>
      <pc:sldChg chg="modSp new mod ord">
        <pc:chgData name="Dirk Dedecker" userId="120d44d1-262b-4345-9160-9aac0f5e97f6" providerId="ADAL" clId="{73185034-A0FA-4260-9523-92A7579EA7E3}" dt="2025-08-22T12:11:25.629" v="302" actId="20577"/>
        <pc:sldMkLst>
          <pc:docMk/>
          <pc:sldMk cId="3470398718" sldId="486"/>
        </pc:sldMkLst>
      </pc:sldChg>
      <pc:sldChg chg="new">
        <pc:chgData name="Dirk Dedecker" userId="120d44d1-262b-4345-9160-9aac0f5e97f6" providerId="ADAL" clId="{73185034-A0FA-4260-9523-92A7579EA7E3}" dt="2025-08-22T12:10:06.915" v="275" actId="680"/>
        <pc:sldMkLst>
          <pc:docMk/>
          <pc:sldMk cId="3600879528" sldId="487"/>
        </pc:sldMkLst>
      </pc:sldChg>
      <pc:sldChg chg="modSp add mod">
        <pc:chgData name="Dirk Dedecker" userId="120d44d1-262b-4345-9160-9aac0f5e97f6" providerId="ADAL" clId="{73185034-A0FA-4260-9523-92A7579EA7E3}" dt="2025-08-22T12:10:32.973" v="278" actId="27636"/>
        <pc:sldMkLst>
          <pc:docMk/>
          <pc:sldMk cId="2185035895" sldId="488"/>
        </pc:sldMkLst>
      </pc:sldChg>
      <pc:sldMasterChg chg="delSldLayout">
        <pc:chgData name="Dirk Dedecker" userId="120d44d1-262b-4345-9160-9aac0f5e97f6" providerId="ADAL" clId="{73185034-A0FA-4260-9523-92A7579EA7E3}" dt="2025-08-22T11:43:46.589" v="9" actId="47"/>
        <pc:sldMasterMkLst>
          <pc:docMk/>
          <pc:sldMasterMk cId="893215358" sldId="2147483700"/>
        </pc:sldMasterMkLst>
        <pc:sldLayoutChg chg="del">
          <pc:chgData name="Dirk Dedecker" userId="120d44d1-262b-4345-9160-9aac0f5e97f6" providerId="ADAL" clId="{73185034-A0FA-4260-9523-92A7579EA7E3}" dt="2025-08-22T11:43:46.589" v="9" actId="47"/>
          <pc:sldLayoutMkLst>
            <pc:docMk/>
            <pc:sldMasterMk cId="893215358" sldId="2147483700"/>
            <pc:sldLayoutMk cId="426792213" sldId="214748372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715EE7-CC4C-46C7-B8F5-1B6F28DE5462}" type="datetimeFigureOut">
              <a:rPr lang="nl-BE" smtClean="0"/>
              <a:t>1/10/2025</a:t>
            </a:fld>
            <a:endParaRPr lang="nl-BE"/>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44001B-C92A-4E2E-B726-2B39443EA38E}" type="slidenum">
              <a:rPr lang="nl-BE" smtClean="0"/>
              <a:t>‹nr.›</a:t>
            </a:fld>
            <a:endParaRPr lang="nl-BE"/>
          </a:p>
        </p:txBody>
      </p:sp>
    </p:spTree>
    <p:extLst>
      <p:ext uri="{BB962C8B-B14F-4D97-AF65-F5344CB8AC3E}">
        <p14:creationId xmlns:p14="http://schemas.microsoft.com/office/powerpoint/2010/main" val="1248848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CA898F-5C07-4F97-BD2A-13D389FF96CF}" type="datetimeFigureOut">
              <a:rPr lang="nl-BE" smtClean="0"/>
              <a:t>1/10/2025</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4C1FCA-DAF0-407A-85C0-4767EB17A5B5}" type="slidenum">
              <a:rPr lang="nl-BE" smtClean="0"/>
              <a:t>‹nr.›</a:t>
            </a:fld>
            <a:endParaRPr lang="nl-BE"/>
          </a:p>
        </p:txBody>
      </p:sp>
    </p:spTree>
    <p:extLst>
      <p:ext uri="{BB962C8B-B14F-4D97-AF65-F5344CB8AC3E}">
        <p14:creationId xmlns:p14="http://schemas.microsoft.com/office/powerpoint/2010/main" val="1779130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614C1FCA-DAF0-407A-85C0-4767EB17A5B5}" type="slidenum">
              <a:rPr lang="nl-BE" smtClean="0"/>
              <a:t>13</a:t>
            </a:fld>
            <a:endParaRPr lang="nl-BE"/>
          </a:p>
        </p:txBody>
      </p:sp>
    </p:spTree>
    <p:extLst>
      <p:ext uri="{BB962C8B-B14F-4D97-AF65-F5344CB8AC3E}">
        <p14:creationId xmlns:p14="http://schemas.microsoft.com/office/powerpoint/2010/main" val="30296974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7.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bg>
      <p:bgPr>
        <a:solidFill>
          <a:schemeClr val="bg1"/>
        </a:solidFill>
        <a:effectLst/>
      </p:bgPr>
    </p:bg>
    <p:spTree>
      <p:nvGrpSpPr>
        <p:cNvPr id="1" name=""/>
        <p:cNvGrpSpPr/>
        <p:nvPr/>
      </p:nvGrpSpPr>
      <p:grpSpPr>
        <a:xfrm>
          <a:off x="0" y="0"/>
          <a:ext cx="0" cy="0"/>
          <a:chOff x="0" y="0"/>
          <a:chExt cx="0" cy="0"/>
        </a:xfrm>
      </p:grpSpPr>
      <p:pic>
        <p:nvPicPr>
          <p:cNvPr id="7" name="Afbeelding 6"/>
          <p:cNvPicPr>
            <a:picLocks noChangeAspect="1"/>
          </p:cNvPicPr>
          <p:nvPr userDrawn="1"/>
        </p:nvPicPr>
        <p:blipFill rotWithShape="1">
          <a:blip r:embed="rId2" cstate="print">
            <a:extLst>
              <a:ext uri="{28A0092B-C50C-407E-A947-70E740481C1C}">
                <a14:useLocalDpi xmlns:a14="http://schemas.microsoft.com/office/drawing/2010/main" val="0"/>
              </a:ext>
            </a:extLst>
          </a:blip>
          <a:srcRect l="437" t="21349" r="3064" b="23317"/>
          <a:stretch/>
        </p:blipFill>
        <p:spPr>
          <a:xfrm>
            <a:off x="0" y="0"/>
            <a:ext cx="9164782" cy="6858000"/>
          </a:xfrm>
          <a:prstGeom prst="rect">
            <a:avLst/>
          </a:prstGeom>
        </p:spPr>
      </p:pic>
      <p:sp>
        <p:nvSpPr>
          <p:cNvPr id="8" name="Rechthoek 7"/>
          <p:cNvSpPr/>
          <p:nvPr userDrawn="1"/>
        </p:nvSpPr>
        <p:spPr>
          <a:xfrm>
            <a:off x="0" y="0"/>
            <a:ext cx="288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ctrTitle"/>
          </p:nvPr>
        </p:nvSpPr>
        <p:spPr>
          <a:xfrm>
            <a:off x="863601" y="1193817"/>
            <a:ext cx="7993062" cy="2088000"/>
          </a:xfrm>
        </p:spPr>
        <p:txBody>
          <a:bodyPr anchor="b"/>
          <a:lstStyle>
            <a:lvl1pPr algn="l">
              <a:defRPr sz="6000">
                <a:solidFill>
                  <a:schemeClr val="bg2"/>
                </a:solidFill>
              </a:defRPr>
            </a:lvl1pPr>
          </a:lstStyle>
          <a:p>
            <a:r>
              <a:rPr lang="nl-NL"/>
              <a:t>Klik om de stijl te bewerken</a:t>
            </a:r>
            <a:endParaRPr lang="en-US" dirty="0"/>
          </a:p>
        </p:txBody>
      </p:sp>
      <p:sp>
        <p:nvSpPr>
          <p:cNvPr id="3" name="Subtitle 2"/>
          <p:cNvSpPr>
            <a:spLocks noGrp="1"/>
          </p:cNvSpPr>
          <p:nvPr>
            <p:ph type="subTitle" idx="1"/>
          </p:nvPr>
        </p:nvSpPr>
        <p:spPr>
          <a:xfrm>
            <a:off x="863601" y="3626770"/>
            <a:ext cx="7993061"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10" name="Tijdelijke aanduiding voor tekst 7"/>
          <p:cNvSpPr>
            <a:spLocks noGrp="1"/>
          </p:cNvSpPr>
          <p:nvPr>
            <p:ph type="body" sz="quarter" idx="13" hasCustomPrompt="1"/>
          </p:nvPr>
        </p:nvSpPr>
        <p:spPr>
          <a:xfrm>
            <a:off x="3033136" y="5583238"/>
            <a:ext cx="5823526" cy="506412"/>
          </a:xfrm>
        </p:spPr>
        <p:txBody>
          <a:bodyPr/>
          <a:lstStyle>
            <a:lvl1pPr marL="0" indent="0" algn="r">
              <a:buNone/>
              <a:defRPr>
                <a:solidFill>
                  <a:schemeClr val="bg1"/>
                </a:solidFill>
                <a:latin typeface="FlandersArtSans-Regular" panose="00000500000000000000" pitchFamily="2" charset="0"/>
              </a:defRPr>
            </a:lvl1pPr>
          </a:lstStyle>
          <a:p>
            <a:pPr lvl="0"/>
            <a:r>
              <a:rPr lang="nl-NL" dirty="0"/>
              <a:t>Klik om de naam van de spreker te bewerken</a:t>
            </a:r>
            <a:endParaRPr lang="nl-BE" dirty="0"/>
          </a:p>
        </p:txBody>
      </p:sp>
      <p:pic>
        <p:nvPicPr>
          <p:cNvPr id="9" name="Afbeelding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3601" y="5627485"/>
            <a:ext cx="1640604" cy="929406"/>
          </a:xfrm>
          <a:prstGeom prst="rect">
            <a:avLst/>
          </a:prstGeom>
        </p:spPr>
      </p:pic>
      <p:pic>
        <p:nvPicPr>
          <p:cNvPr id="11" name="Afbeelding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62991" y="288147"/>
            <a:ext cx="2090178" cy="814555"/>
          </a:xfrm>
          <a:prstGeom prst="rect">
            <a:avLst/>
          </a:prstGeom>
        </p:spPr>
      </p:pic>
    </p:spTree>
    <p:extLst>
      <p:ext uri="{BB962C8B-B14F-4D97-AF65-F5344CB8AC3E}">
        <p14:creationId xmlns:p14="http://schemas.microsoft.com/office/powerpoint/2010/main" val="3035433736"/>
      </p:ext>
    </p:extLst>
  </p:cSld>
  <p:clrMapOvr>
    <a:masterClrMapping/>
  </p:clrMapOvr>
  <p:extLst>
    <p:ext uri="{DCECCB84-F9BA-43D5-87BE-67443E8EF086}">
      <p15:sldGuideLst xmlns:p15="http://schemas.microsoft.com/office/powerpoint/2012/main">
        <p15:guide id="0" orient="horz" pos="187" userDrawn="1">
          <p15:clr>
            <a:srgbClr val="FBAE40"/>
          </p15:clr>
        </p15:guide>
        <p15:guide id="1" pos="557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Alternatieve Titeldia 6">
    <p:bg>
      <p:bgPr>
        <a:solidFill>
          <a:schemeClr val="bg1"/>
        </a:solidFill>
        <a:effectLst/>
      </p:bgPr>
    </p:bg>
    <p:spTree>
      <p:nvGrpSpPr>
        <p:cNvPr id="1" name=""/>
        <p:cNvGrpSpPr/>
        <p:nvPr/>
      </p:nvGrpSpPr>
      <p:grpSpPr>
        <a:xfrm>
          <a:off x="0" y="0"/>
          <a:ext cx="0" cy="0"/>
          <a:chOff x="0" y="0"/>
          <a:chExt cx="0" cy="0"/>
        </a:xfrm>
      </p:grpSpPr>
      <p:pic>
        <p:nvPicPr>
          <p:cNvPr id="10" name="Afbeelding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21" t="4445" r="20520" b="9944"/>
          <a:stretch/>
        </p:blipFill>
        <p:spPr>
          <a:xfrm>
            <a:off x="4254500" y="-12699"/>
            <a:ext cx="4895288" cy="6870700"/>
          </a:xfrm>
          <a:prstGeom prst="rect">
            <a:avLst/>
          </a:prstGeom>
        </p:spPr>
      </p:pic>
      <p:sp>
        <p:nvSpPr>
          <p:cNvPr id="14" name="Rechthoek 11"/>
          <p:cNvSpPr/>
          <p:nvPr userDrawn="1"/>
        </p:nvSpPr>
        <p:spPr>
          <a:xfrm>
            <a:off x="0" y="0"/>
            <a:ext cx="6826492" cy="6858000"/>
          </a:xfrm>
          <a:custGeom>
            <a:avLst/>
            <a:gdLst>
              <a:gd name="connsiteX0" fmla="*/ 0 w 4438892"/>
              <a:gd name="connsiteY0" fmla="*/ 0 h 6858000"/>
              <a:gd name="connsiteX1" fmla="*/ 4438892 w 4438892"/>
              <a:gd name="connsiteY1" fmla="*/ 0 h 6858000"/>
              <a:gd name="connsiteX2" fmla="*/ 4438892 w 4438892"/>
              <a:gd name="connsiteY2" fmla="*/ 6858000 h 6858000"/>
              <a:gd name="connsiteX3" fmla="*/ 0 w 4438892"/>
              <a:gd name="connsiteY3" fmla="*/ 6858000 h 6858000"/>
              <a:gd name="connsiteX4" fmla="*/ 0 w 4438892"/>
              <a:gd name="connsiteY4" fmla="*/ 0 h 6858000"/>
              <a:gd name="connsiteX0" fmla="*/ 0 w 6826492"/>
              <a:gd name="connsiteY0" fmla="*/ 0 h 6858000"/>
              <a:gd name="connsiteX1" fmla="*/ 6826492 w 6826492"/>
              <a:gd name="connsiteY1" fmla="*/ 0 h 6858000"/>
              <a:gd name="connsiteX2" fmla="*/ 4438892 w 6826492"/>
              <a:gd name="connsiteY2" fmla="*/ 6858000 h 6858000"/>
              <a:gd name="connsiteX3" fmla="*/ 0 w 6826492"/>
              <a:gd name="connsiteY3" fmla="*/ 6858000 h 6858000"/>
              <a:gd name="connsiteX4" fmla="*/ 0 w 682649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6492" h="6858000">
                <a:moveTo>
                  <a:pt x="0" y="0"/>
                </a:moveTo>
                <a:lnTo>
                  <a:pt x="6826492" y="0"/>
                </a:lnTo>
                <a:lnTo>
                  <a:pt x="4438892" y="6858000"/>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ctrTitle"/>
          </p:nvPr>
        </p:nvSpPr>
        <p:spPr>
          <a:xfrm>
            <a:off x="576000" y="1080001"/>
            <a:ext cx="4871489" cy="1358400"/>
          </a:xfrm>
        </p:spPr>
        <p:txBody>
          <a:bodyPr anchor="t">
            <a:normAutofit/>
          </a:bodyPr>
          <a:lstStyle>
            <a:lvl1pPr algn="l">
              <a:defRPr sz="3600" b="1">
                <a:solidFill>
                  <a:schemeClr val="bg1"/>
                </a:solidFill>
                <a:latin typeface="Calibri" panose="020F0502020204030204" pitchFamily="34" charset="0"/>
              </a:defRPr>
            </a:lvl1pPr>
          </a:lstStyle>
          <a:p>
            <a:r>
              <a:rPr lang="nl-NL"/>
              <a:t>Klik om de stijl te bewerken</a:t>
            </a:r>
            <a:endParaRPr lang="en-US" dirty="0"/>
          </a:p>
        </p:txBody>
      </p:sp>
      <p:sp>
        <p:nvSpPr>
          <p:cNvPr id="3" name="Subtitle 2"/>
          <p:cNvSpPr>
            <a:spLocks noGrp="1"/>
          </p:cNvSpPr>
          <p:nvPr>
            <p:ph type="subTitle" idx="1"/>
          </p:nvPr>
        </p:nvSpPr>
        <p:spPr>
          <a:xfrm>
            <a:off x="570955" y="2705102"/>
            <a:ext cx="4413094" cy="2566284"/>
          </a:xfrm>
          <a:prstGeom prst="rect">
            <a:avLst/>
          </a:prstGeom>
        </p:spPr>
        <p:txBody>
          <a:bodyPr/>
          <a:lstStyle>
            <a:lvl1pPr marL="0" indent="0" algn="l">
              <a:buNone/>
              <a:defRPr sz="2400" b="1">
                <a:solidFill>
                  <a:schemeClr val="bg1"/>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11" name="Tijdelijke aanduiding voor tekst 7"/>
          <p:cNvSpPr>
            <a:spLocks noGrp="1"/>
          </p:cNvSpPr>
          <p:nvPr>
            <p:ph type="body" sz="quarter" idx="13" hasCustomPrompt="1"/>
          </p:nvPr>
        </p:nvSpPr>
        <p:spPr>
          <a:xfrm>
            <a:off x="570955" y="5031675"/>
            <a:ext cx="4116073" cy="506412"/>
          </a:xfrm>
          <a:prstGeom prst="rect">
            <a:avLst/>
          </a:prstGeom>
        </p:spPr>
        <p:txBody>
          <a:bodyPr/>
          <a:lstStyle>
            <a:lvl1pPr marL="0" indent="0">
              <a:buNone/>
              <a:defRPr>
                <a:solidFill>
                  <a:schemeClr val="bg1"/>
                </a:solidFill>
                <a:latin typeface="Calibri" panose="020F0502020204030204" pitchFamily="34" charset="0"/>
              </a:defRPr>
            </a:lvl1pPr>
          </a:lstStyle>
          <a:p>
            <a:pPr lvl="0"/>
            <a:r>
              <a:rPr lang="nl-NL" dirty="0"/>
              <a:t>Klik om de naam van de spreker te bewerken</a:t>
            </a:r>
            <a:endParaRPr lang="nl-BE" dirty="0"/>
          </a:p>
        </p:txBody>
      </p:sp>
      <p:pic>
        <p:nvPicPr>
          <p:cNvPr id="12" name="Afbeelding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3755" y="288147"/>
            <a:ext cx="2090178" cy="814555"/>
          </a:xfrm>
          <a:prstGeom prst="rect">
            <a:avLst/>
          </a:prstGeom>
        </p:spPr>
      </p:pic>
      <p:pic>
        <p:nvPicPr>
          <p:cNvPr id="5" name="Afbeelding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8464" y="5721793"/>
            <a:ext cx="1514475" cy="952500"/>
          </a:xfrm>
          <a:prstGeom prst="rect">
            <a:avLst/>
          </a:prstGeom>
        </p:spPr>
      </p:pic>
    </p:spTree>
    <p:extLst>
      <p:ext uri="{BB962C8B-B14F-4D97-AF65-F5344CB8AC3E}">
        <p14:creationId xmlns:p14="http://schemas.microsoft.com/office/powerpoint/2010/main" val="1143793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lternatieve Titeldia 2">
    <p:bg>
      <p:bgPr>
        <a:pattFill prst="ltUpDiag">
          <a:fgClr>
            <a:schemeClr val="bg2"/>
          </a:fgClr>
          <a:bgClr>
            <a:schemeClr val="bg1"/>
          </a:bgClr>
        </a:pattFill>
        <a:effectLst/>
      </p:bgPr>
    </p:bg>
    <p:spTree>
      <p:nvGrpSpPr>
        <p:cNvPr id="1" name=""/>
        <p:cNvGrpSpPr/>
        <p:nvPr/>
      </p:nvGrpSpPr>
      <p:grpSpPr>
        <a:xfrm>
          <a:off x="0" y="0"/>
          <a:ext cx="0" cy="0"/>
          <a:chOff x="0" y="0"/>
          <a:chExt cx="0" cy="0"/>
        </a:xfrm>
      </p:grpSpPr>
      <p:sp>
        <p:nvSpPr>
          <p:cNvPr id="12" name="Rechthoek 11"/>
          <p:cNvSpPr/>
          <p:nvPr/>
        </p:nvSpPr>
        <p:spPr>
          <a:xfrm>
            <a:off x="0" y="0"/>
            <a:ext cx="457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Trapezium 12"/>
          <p:cNvSpPr>
            <a:spLocks noChangeAspect="1"/>
          </p:cNvSpPr>
          <p:nvPr/>
        </p:nvSpPr>
        <p:spPr>
          <a:xfrm>
            <a:off x="0" y="0"/>
            <a:ext cx="7548959" cy="6858000"/>
          </a:xfrm>
          <a:prstGeom prst="trapezoid">
            <a:avLst>
              <a:gd name="adj" fmla="val 3489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ctrTitle"/>
          </p:nvPr>
        </p:nvSpPr>
        <p:spPr>
          <a:xfrm>
            <a:off x="576000" y="1193817"/>
            <a:ext cx="4871489" cy="2088000"/>
          </a:xfrm>
        </p:spPr>
        <p:txBody>
          <a:bodyPr lIns="0" tIns="0" rIns="0" bIns="0" anchor="b"/>
          <a:lstStyle>
            <a:lvl1pPr algn="l">
              <a:defRPr sz="6000" b="1">
                <a:solidFill>
                  <a:schemeClr val="bg1"/>
                </a:solidFill>
                <a:latin typeface="Calibri" panose="020F0502020204030204" pitchFamily="34" charset="0"/>
              </a:defRPr>
            </a:lvl1pPr>
          </a:lstStyle>
          <a:p>
            <a:r>
              <a:rPr lang="nl-NL"/>
              <a:t>Klik om de stijl te bewerken</a:t>
            </a:r>
            <a:endParaRPr lang="en-US" dirty="0"/>
          </a:p>
        </p:txBody>
      </p:sp>
      <p:sp>
        <p:nvSpPr>
          <p:cNvPr id="3" name="Subtitle 2"/>
          <p:cNvSpPr>
            <a:spLocks noGrp="1"/>
          </p:cNvSpPr>
          <p:nvPr>
            <p:ph type="subTitle" idx="1"/>
          </p:nvPr>
        </p:nvSpPr>
        <p:spPr>
          <a:xfrm>
            <a:off x="576000" y="3626770"/>
            <a:ext cx="5578508" cy="1655762"/>
          </a:xfrm>
          <a:prstGeom prst="rect">
            <a:avLst/>
          </a:prstGeom>
        </p:spPr>
        <p:txBody>
          <a:bodyPr lIns="0" tIns="0" rIns="0" bIns="0"/>
          <a:lstStyle>
            <a:lvl1pPr marL="0" indent="0" algn="l">
              <a:buNone/>
              <a:defRPr sz="2400" b="1">
                <a:solidFill>
                  <a:schemeClr val="bg1"/>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10" name="Tijdelijke aanduiding voor tekst 7"/>
          <p:cNvSpPr>
            <a:spLocks noGrp="1"/>
          </p:cNvSpPr>
          <p:nvPr>
            <p:ph type="body" sz="quarter" idx="13" hasCustomPrompt="1"/>
          </p:nvPr>
        </p:nvSpPr>
        <p:spPr>
          <a:xfrm>
            <a:off x="576000" y="5282532"/>
            <a:ext cx="6055709" cy="506412"/>
          </a:xfrm>
          <a:prstGeom prst="rect">
            <a:avLst/>
          </a:prstGeom>
        </p:spPr>
        <p:txBody>
          <a:bodyPr lIns="0" tIns="0" rIns="0" bIns="0"/>
          <a:lstStyle>
            <a:lvl1pPr marL="0" indent="0">
              <a:buNone/>
              <a:defRPr>
                <a:solidFill>
                  <a:schemeClr val="bg1"/>
                </a:solidFill>
                <a:latin typeface="Calibri" panose="020F0502020204030204" pitchFamily="34" charset="0"/>
              </a:defRPr>
            </a:lvl1pPr>
          </a:lstStyle>
          <a:p>
            <a:pPr lvl="0"/>
            <a:r>
              <a:rPr lang="nl-NL" dirty="0"/>
              <a:t>Klik om de naam van de spreker te bewerken</a:t>
            </a:r>
            <a:endParaRPr lang="nl-BE" dirty="0"/>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624" y="5833556"/>
            <a:ext cx="1319354" cy="746993"/>
          </a:xfrm>
          <a:prstGeom prst="rect">
            <a:avLst/>
          </a:prstGeom>
        </p:spPr>
      </p:pic>
      <p:pic>
        <p:nvPicPr>
          <p:cNvPr id="11" name="Afbeelding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3755" y="288147"/>
            <a:ext cx="2090178" cy="814555"/>
          </a:xfrm>
          <a:prstGeom prst="rect">
            <a:avLst/>
          </a:prstGeom>
        </p:spPr>
      </p:pic>
    </p:spTree>
    <p:extLst>
      <p:ext uri="{BB962C8B-B14F-4D97-AF65-F5344CB8AC3E}">
        <p14:creationId xmlns:p14="http://schemas.microsoft.com/office/powerpoint/2010/main" val="4237850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lternatieve Titeldia 6">
    <p:bg>
      <p:bgRef idx="1003">
        <a:schemeClr val="bg2"/>
      </p:bgRef>
    </p:bg>
    <p:spTree>
      <p:nvGrpSpPr>
        <p:cNvPr id="1" name=""/>
        <p:cNvGrpSpPr/>
        <p:nvPr/>
      </p:nvGrpSpPr>
      <p:grpSpPr>
        <a:xfrm>
          <a:off x="0" y="0"/>
          <a:ext cx="0" cy="0"/>
          <a:chOff x="0" y="0"/>
          <a:chExt cx="0" cy="0"/>
        </a:xfrm>
      </p:grpSpPr>
      <p:pic>
        <p:nvPicPr>
          <p:cNvPr id="10" name="Afbeelding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21" t="4445" r="20520" b="9944"/>
          <a:stretch/>
        </p:blipFill>
        <p:spPr>
          <a:xfrm>
            <a:off x="4254500" y="-12699"/>
            <a:ext cx="4895288" cy="6870700"/>
          </a:xfrm>
          <a:prstGeom prst="rect">
            <a:avLst/>
          </a:prstGeom>
        </p:spPr>
      </p:pic>
      <p:sp>
        <p:nvSpPr>
          <p:cNvPr id="12" name="Rechthoek 11"/>
          <p:cNvSpPr/>
          <p:nvPr/>
        </p:nvSpPr>
        <p:spPr>
          <a:xfrm>
            <a:off x="0" y="0"/>
            <a:ext cx="6826492" cy="6858000"/>
          </a:xfrm>
          <a:custGeom>
            <a:avLst/>
            <a:gdLst>
              <a:gd name="connsiteX0" fmla="*/ 0 w 4438892"/>
              <a:gd name="connsiteY0" fmla="*/ 0 h 6858000"/>
              <a:gd name="connsiteX1" fmla="*/ 4438892 w 4438892"/>
              <a:gd name="connsiteY1" fmla="*/ 0 h 6858000"/>
              <a:gd name="connsiteX2" fmla="*/ 4438892 w 4438892"/>
              <a:gd name="connsiteY2" fmla="*/ 6858000 h 6858000"/>
              <a:gd name="connsiteX3" fmla="*/ 0 w 4438892"/>
              <a:gd name="connsiteY3" fmla="*/ 6858000 h 6858000"/>
              <a:gd name="connsiteX4" fmla="*/ 0 w 4438892"/>
              <a:gd name="connsiteY4" fmla="*/ 0 h 6858000"/>
              <a:gd name="connsiteX0" fmla="*/ 0 w 6826492"/>
              <a:gd name="connsiteY0" fmla="*/ 0 h 6858000"/>
              <a:gd name="connsiteX1" fmla="*/ 6826492 w 6826492"/>
              <a:gd name="connsiteY1" fmla="*/ 0 h 6858000"/>
              <a:gd name="connsiteX2" fmla="*/ 4438892 w 6826492"/>
              <a:gd name="connsiteY2" fmla="*/ 6858000 h 6858000"/>
              <a:gd name="connsiteX3" fmla="*/ 0 w 6826492"/>
              <a:gd name="connsiteY3" fmla="*/ 6858000 h 6858000"/>
              <a:gd name="connsiteX4" fmla="*/ 0 w 682649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6492" h="6858000">
                <a:moveTo>
                  <a:pt x="0" y="0"/>
                </a:moveTo>
                <a:lnTo>
                  <a:pt x="6826492" y="0"/>
                </a:lnTo>
                <a:lnTo>
                  <a:pt x="4438892" y="6858000"/>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ctrTitle"/>
          </p:nvPr>
        </p:nvSpPr>
        <p:spPr>
          <a:xfrm>
            <a:off x="576000" y="1080001"/>
            <a:ext cx="4871489" cy="1358400"/>
          </a:xfrm>
        </p:spPr>
        <p:txBody>
          <a:bodyPr lIns="0" tIns="0" rIns="0" bIns="0" anchor="t">
            <a:normAutofit/>
          </a:bodyPr>
          <a:lstStyle>
            <a:lvl1pPr algn="l">
              <a:defRPr sz="3600" b="1">
                <a:solidFill>
                  <a:schemeClr val="tx1"/>
                </a:solidFill>
                <a:latin typeface="Calibri" panose="020F0502020204030204" pitchFamily="34" charset="0"/>
              </a:defRPr>
            </a:lvl1pPr>
          </a:lstStyle>
          <a:p>
            <a:r>
              <a:rPr lang="nl-NL" dirty="0"/>
              <a:t>Klik om de stijl te bewerken</a:t>
            </a:r>
            <a:endParaRPr lang="en-US" dirty="0"/>
          </a:p>
        </p:txBody>
      </p:sp>
      <p:sp>
        <p:nvSpPr>
          <p:cNvPr id="3" name="Subtitle 2"/>
          <p:cNvSpPr>
            <a:spLocks noGrp="1"/>
          </p:cNvSpPr>
          <p:nvPr>
            <p:ph type="subTitle" idx="1"/>
          </p:nvPr>
        </p:nvSpPr>
        <p:spPr>
          <a:xfrm>
            <a:off x="570955" y="2705102"/>
            <a:ext cx="4413094" cy="2566284"/>
          </a:xfrm>
          <a:prstGeom prst="rect">
            <a:avLst/>
          </a:prstGeom>
        </p:spPr>
        <p:txBody>
          <a:bodyPr lIns="0" tIns="0" rIns="0" bIns="0"/>
          <a:lstStyle>
            <a:lvl1pPr marL="0" indent="0" algn="l">
              <a:buNone/>
              <a:defRPr sz="2400" b="1">
                <a:solidFill>
                  <a:schemeClr val="tx1"/>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en-US" dirty="0"/>
          </a:p>
        </p:txBody>
      </p:sp>
      <p:sp>
        <p:nvSpPr>
          <p:cNvPr id="11" name="Tijdelijke aanduiding voor tekst 7"/>
          <p:cNvSpPr>
            <a:spLocks noGrp="1"/>
          </p:cNvSpPr>
          <p:nvPr>
            <p:ph type="body" sz="quarter" idx="13" hasCustomPrompt="1"/>
          </p:nvPr>
        </p:nvSpPr>
        <p:spPr>
          <a:xfrm>
            <a:off x="576000" y="5073938"/>
            <a:ext cx="4116073" cy="506412"/>
          </a:xfrm>
          <a:prstGeom prst="rect">
            <a:avLst/>
          </a:prstGeom>
        </p:spPr>
        <p:txBody>
          <a:bodyPr lIns="0" tIns="0" rIns="0" bIns="0"/>
          <a:lstStyle>
            <a:lvl1pPr marL="0" indent="0">
              <a:buNone/>
              <a:defRPr>
                <a:solidFill>
                  <a:schemeClr val="tx1"/>
                </a:solidFill>
                <a:latin typeface="Calibri" panose="020F0502020204030204" pitchFamily="34" charset="0"/>
              </a:defRPr>
            </a:lvl1pPr>
          </a:lstStyle>
          <a:p>
            <a:pPr lvl="0"/>
            <a:r>
              <a:rPr lang="nl-NL" dirty="0"/>
              <a:t>Klik om de naam van de spreker te bewerken</a:t>
            </a:r>
            <a:endParaRPr lang="nl-BE" dirty="0"/>
          </a:p>
        </p:txBody>
      </p:sp>
      <p:pic>
        <p:nvPicPr>
          <p:cNvPr id="13" name="Afbeelding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624" y="5833556"/>
            <a:ext cx="1319354" cy="746993"/>
          </a:xfrm>
          <a:prstGeom prst="rect">
            <a:avLst/>
          </a:prstGeom>
        </p:spPr>
      </p:pic>
      <p:pic>
        <p:nvPicPr>
          <p:cNvPr id="14" name="Afbeelding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53755" y="288147"/>
            <a:ext cx="2090178" cy="814555"/>
          </a:xfrm>
          <a:prstGeom prst="rect">
            <a:avLst/>
          </a:prstGeom>
        </p:spPr>
      </p:pic>
    </p:spTree>
    <p:extLst>
      <p:ext uri="{BB962C8B-B14F-4D97-AF65-F5344CB8AC3E}">
        <p14:creationId xmlns:p14="http://schemas.microsoft.com/office/powerpoint/2010/main" val="212709261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dia">
    <p:bg>
      <p:bgPr>
        <a:solidFill>
          <a:schemeClr val="bg1"/>
        </a:solidFill>
        <a:effectLst/>
      </p:bgPr>
    </p:bg>
    <p:spTree>
      <p:nvGrpSpPr>
        <p:cNvPr id="1" name=""/>
        <p:cNvGrpSpPr/>
        <p:nvPr/>
      </p:nvGrpSpPr>
      <p:grpSpPr>
        <a:xfrm>
          <a:off x="0" y="0"/>
          <a:ext cx="0" cy="0"/>
          <a:chOff x="0" y="0"/>
          <a:chExt cx="0" cy="0"/>
        </a:xfrm>
      </p:grpSpPr>
      <p:pic>
        <p:nvPicPr>
          <p:cNvPr id="7" name="Afbeelding 6"/>
          <p:cNvPicPr>
            <a:picLocks noChangeAspect="1"/>
          </p:cNvPicPr>
          <p:nvPr userDrawn="1"/>
        </p:nvPicPr>
        <p:blipFill rotWithShape="1">
          <a:blip r:embed="rId2" cstate="print">
            <a:extLst>
              <a:ext uri="{28A0092B-C50C-407E-A947-70E740481C1C}">
                <a14:useLocalDpi xmlns:a14="http://schemas.microsoft.com/office/drawing/2010/main" val="0"/>
              </a:ext>
            </a:extLst>
          </a:blip>
          <a:srcRect l="437" t="21349" r="3064" b="23317"/>
          <a:stretch/>
        </p:blipFill>
        <p:spPr>
          <a:xfrm>
            <a:off x="0" y="0"/>
            <a:ext cx="9164782" cy="6858000"/>
          </a:xfrm>
          <a:prstGeom prst="rect">
            <a:avLst/>
          </a:prstGeom>
        </p:spPr>
      </p:pic>
      <p:sp>
        <p:nvSpPr>
          <p:cNvPr id="8" name="Rechthoek 7"/>
          <p:cNvSpPr/>
          <p:nvPr userDrawn="1"/>
        </p:nvSpPr>
        <p:spPr>
          <a:xfrm>
            <a:off x="0" y="0"/>
            <a:ext cx="288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2" name="Title 1"/>
          <p:cNvSpPr>
            <a:spLocks noGrp="1"/>
          </p:cNvSpPr>
          <p:nvPr>
            <p:ph type="ctrTitle"/>
          </p:nvPr>
        </p:nvSpPr>
        <p:spPr>
          <a:xfrm>
            <a:off x="863601" y="1193817"/>
            <a:ext cx="7993062" cy="2088000"/>
          </a:xfrm>
        </p:spPr>
        <p:txBody>
          <a:bodyPr anchor="b"/>
          <a:lstStyle>
            <a:lvl1pPr algn="l">
              <a:defRPr sz="6000">
                <a:solidFill>
                  <a:schemeClr val="bg2"/>
                </a:solidFill>
              </a:defRPr>
            </a:lvl1pPr>
          </a:lstStyle>
          <a:p>
            <a:r>
              <a:rPr lang="nl-NL"/>
              <a:t>Klik om de stijl te bewerken</a:t>
            </a:r>
            <a:endParaRPr lang="en-US" dirty="0"/>
          </a:p>
        </p:txBody>
      </p:sp>
      <p:sp>
        <p:nvSpPr>
          <p:cNvPr id="3" name="Subtitle 2"/>
          <p:cNvSpPr>
            <a:spLocks noGrp="1"/>
          </p:cNvSpPr>
          <p:nvPr>
            <p:ph type="subTitle" idx="1"/>
          </p:nvPr>
        </p:nvSpPr>
        <p:spPr>
          <a:xfrm>
            <a:off x="863601" y="3626770"/>
            <a:ext cx="7993061"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10" name="Tijdelijke aanduiding voor tekst 7"/>
          <p:cNvSpPr>
            <a:spLocks noGrp="1"/>
          </p:cNvSpPr>
          <p:nvPr>
            <p:ph type="body" sz="quarter" idx="13" hasCustomPrompt="1"/>
          </p:nvPr>
        </p:nvSpPr>
        <p:spPr>
          <a:xfrm>
            <a:off x="3033136" y="5583238"/>
            <a:ext cx="5823526" cy="506412"/>
          </a:xfrm>
        </p:spPr>
        <p:txBody>
          <a:bodyPr/>
          <a:lstStyle>
            <a:lvl1pPr marL="0" indent="0" algn="r">
              <a:buNone/>
              <a:defRPr>
                <a:solidFill>
                  <a:schemeClr val="bg1"/>
                </a:solidFill>
                <a:latin typeface="FlandersArtSans-Regular" panose="00000500000000000000" pitchFamily="2" charset="0"/>
              </a:defRPr>
            </a:lvl1pPr>
          </a:lstStyle>
          <a:p>
            <a:pPr lvl="0"/>
            <a:r>
              <a:rPr lang="nl-NL" dirty="0"/>
              <a:t>Klik om de naam van de spreker te bewerken</a:t>
            </a:r>
            <a:endParaRPr lang="nl-BE" dirty="0"/>
          </a:p>
        </p:txBody>
      </p:sp>
      <p:pic>
        <p:nvPicPr>
          <p:cNvPr id="9" name="Afbeelding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3601" y="5627485"/>
            <a:ext cx="1640604" cy="929406"/>
          </a:xfrm>
          <a:prstGeom prst="rect">
            <a:avLst/>
          </a:prstGeom>
        </p:spPr>
      </p:pic>
      <p:pic>
        <p:nvPicPr>
          <p:cNvPr id="11" name="Afbeelding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62991" y="288147"/>
            <a:ext cx="2090178" cy="814555"/>
          </a:xfrm>
          <a:prstGeom prst="rect">
            <a:avLst/>
          </a:prstGeom>
        </p:spPr>
      </p:pic>
    </p:spTree>
    <p:extLst>
      <p:ext uri="{BB962C8B-B14F-4D97-AF65-F5344CB8AC3E}">
        <p14:creationId xmlns:p14="http://schemas.microsoft.com/office/powerpoint/2010/main" val="2505264681"/>
      </p:ext>
    </p:extLst>
  </p:cSld>
  <p:clrMapOvr>
    <a:masterClrMapping/>
  </p:clrMapOvr>
  <p:extLst>
    <p:ext uri="{DCECCB84-F9BA-43D5-87BE-67443E8EF086}">
      <p15:sldGuideLst xmlns:p15="http://schemas.microsoft.com/office/powerpoint/2012/main">
        <p15:guide id="1" orient="horz" pos="187">
          <p15:clr>
            <a:srgbClr val="FBAE40"/>
          </p15:clr>
        </p15:guide>
        <p15:guide id="2" pos="557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ternatieve_Titeldia">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63600" y="1440000"/>
            <a:ext cx="7992188" cy="2088000"/>
          </a:xfrm>
        </p:spPr>
        <p:txBody>
          <a:bodyPr anchor="b"/>
          <a:lstStyle>
            <a:lvl1pPr algn="l">
              <a:defRPr sz="6000">
                <a:solidFill>
                  <a:schemeClr val="tx2"/>
                </a:solidFill>
              </a:defRPr>
            </a:lvl1pPr>
          </a:lstStyle>
          <a:p>
            <a:r>
              <a:rPr lang="nl-NL"/>
              <a:t>Klik om de stijl te bewerken</a:t>
            </a:r>
            <a:endParaRPr lang="en-US" dirty="0"/>
          </a:p>
        </p:txBody>
      </p:sp>
      <p:sp>
        <p:nvSpPr>
          <p:cNvPr id="3" name="Subtitle 2"/>
          <p:cNvSpPr>
            <a:spLocks noGrp="1"/>
          </p:cNvSpPr>
          <p:nvPr>
            <p:ph type="subTitle" idx="1"/>
          </p:nvPr>
        </p:nvSpPr>
        <p:spPr>
          <a:xfrm>
            <a:off x="863600" y="3744000"/>
            <a:ext cx="7992188" cy="1655762"/>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11" name="Tijdelijke aanduiding voor tekst 7"/>
          <p:cNvSpPr>
            <a:spLocks noGrp="1"/>
          </p:cNvSpPr>
          <p:nvPr>
            <p:ph type="body" sz="quarter" idx="13" hasCustomPrompt="1"/>
          </p:nvPr>
        </p:nvSpPr>
        <p:spPr>
          <a:xfrm>
            <a:off x="863601" y="5042026"/>
            <a:ext cx="5823526" cy="506412"/>
          </a:xfrm>
        </p:spPr>
        <p:txBody>
          <a:bodyPr/>
          <a:lstStyle>
            <a:lvl1pPr marL="0" indent="0">
              <a:buNone/>
              <a:defRPr>
                <a:solidFill>
                  <a:schemeClr val="tx2"/>
                </a:solidFill>
                <a:latin typeface="FlandersArtSans-Regular" panose="00000500000000000000" pitchFamily="2" charset="0"/>
              </a:defRPr>
            </a:lvl1pPr>
          </a:lstStyle>
          <a:p>
            <a:pPr lvl="0"/>
            <a:r>
              <a:rPr lang="nl-NL" dirty="0"/>
              <a:t>Klik om de naam van de spreker te bewerken</a:t>
            </a:r>
            <a:endParaRPr lang="nl-BE" dirty="0"/>
          </a:p>
        </p:txBody>
      </p:sp>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103" y="5802284"/>
            <a:ext cx="1999322" cy="915819"/>
          </a:xfrm>
          <a:prstGeom prst="rect">
            <a:avLst/>
          </a:prstGeom>
        </p:spPr>
      </p:pic>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4378" y="5900221"/>
            <a:ext cx="1271410" cy="719943"/>
          </a:xfrm>
          <a:prstGeom prst="rect">
            <a:avLst/>
          </a:prstGeom>
        </p:spPr>
      </p:pic>
    </p:spTree>
    <p:extLst>
      <p:ext uri="{BB962C8B-B14F-4D97-AF65-F5344CB8AC3E}">
        <p14:creationId xmlns:p14="http://schemas.microsoft.com/office/powerpoint/2010/main" val="2427672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bg2"/>
                </a:solidFill>
              </a:defRPr>
            </a:lvl1pPr>
          </a:lstStyle>
          <a:p>
            <a:r>
              <a:rPr lang="nl-NL"/>
              <a:t>Klik om de stijl te bewerken</a:t>
            </a:r>
            <a:endParaRPr lang="nl-BE" dirty="0"/>
          </a:p>
        </p:txBody>
      </p:sp>
      <p:sp>
        <p:nvSpPr>
          <p:cNvPr id="4" name="Tijdelijke aanduiding voor tekst 3"/>
          <p:cNvSpPr>
            <a:spLocks noGrp="1"/>
          </p:cNvSpPr>
          <p:nvPr>
            <p:ph type="body" sz="quarter" idx="10"/>
          </p:nvPr>
        </p:nvSpPr>
        <p:spPr>
          <a:xfrm>
            <a:off x="576263" y="1808163"/>
            <a:ext cx="8280400" cy="3781425"/>
          </a:xfrm>
        </p:spPr>
        <p:txBody>
          <a:bodyPr/>
          <a:lstStyle>
            <a:lvl1pPr marL="288000" indent="-288000">
              <a:buClr>
                <a:schemeClr val="tx1"/>
              </a:buClr>
              <a:buSzPct val="90000"/>
              <a:buFont typeface="Webdings" panose="05030102010509060703" pitchFamily="18" charset="2"/>
              <a:buChar char=""/>
              <a:defRPr>
                <a:solidFill>
                  <a:schemeClr val="tx1"/>
                </a:solidFill>
              </a:defRPr>
            </a:lvl1pPr>
            <a:lvl2pPr marL="576000" indent="-288000">
              <a:spcBef>
                <a:spcPts val="300"/>
              </a:spcBef>
              <a:buClr>
                <a:schemeClr val="tx1">
                  <a:lumMod val="50000"/>
                  <a:lumOff val="50000"/>
                </a:schemeClr>
              </a:buClr>
              <a:buSzPct val="75000"/>
              <a:buFont typeface="Wingdings" panose="05000000000000000000" pitchFamily="2" charset="2"/>
              <a:buChar char="§"/>
              <a:defRPr>
                <a:solidFill>
                  <a:schemeClr val="tx1">
                    <a:lumMod val="50000"/>
                    <a:lumOff val="50000"/>
                  </a:schemeClr>
                </a:solidFill>
              </a:defRPr>
            </a:lvl2pPr>
            <a:lvl3pPr marL="864000" indent="-288000">
              <a:spcBef>
                <a:spcPts val="300"/>
              </a:spcBef>
              <a:buClr>
                <a:schemeClr val="bg1">
                  <a:lumMod val="50000"/>
                </a:schemeClr>
              </a:buClr>
              <a:buSzPct val="90000"/>
              <a:buFont typeface="Courier New" panose="02070309020205020404" pitchFamily="49" charset="0"/>
              <a:buChar char="o"/>
              <a:defRPr>
                <a:solidFill>
                  <a:schemeClr val="bg1">
                    <a:lumMod val="50000"/>
                  </a:schemeClr>
                </a:solidFill>
              </a:defRPr>
            </a:lvl3pPr>
            <a:lvl4pPr marL="1152000" indent="-288000">
              <a:spcBef>
                <a:spcPts val="300"/>
              </a:spcBef>
              <a:buClr>
                <a:schemeClr val="bg1">
                  <a:lumMod val="50000"/>
                </a:schemeClr>
              </a:buClr>
              <a:buSzPct val="75000"/>
              <a:buFont typeface="Arial" panose="020B0604020202020204" pitchFamily="34" charset="0"/>
              <a:buChar char="•"/>
              <a:defRPr>
                <a:solidFill>
                  <a:schemeClr val="bg1">
                    <a:lumMod val="50000"/>
                  </a:schemeClr>
                </a:solidFill>
              </a:defRPr>
            </a:lvl4pPr>
            <a:lvl5pPr marL="1440000" indent="-288000">
              <a:spcBef>
                <a:spcPts val="300"/>
              </a:spcBef>
              <a:buClr>
                <a:schemeClr val="bg1">
                  <a:lumMod val="50000"/>
                </a:schemeClr>
              </a:buClr>
              <a:buSzPct val="90000"/>
              <a:buFont typeface="FlandersArtSans-Regular" panose="00000500000000000000" pitchFamily="50" charset="0"/>
              <a:buChar char="−"/>
              <a:defRPr>
                <a:solidFill>
                  <a:schemeClr val="bg1">
                    <a:lumMod val="50000"/>
                  </a:schemeClr>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7" name="Slide Number Placeholder 5"/>
          <p:cNvSpPr>
            <a:spLocks noGrp="1"/>
          </p:cNvSpPr>
          <p:nvPr>
            <p:ph type="sldNum" sz="quarter" idx="12"/>
          </p:nvPr>
        </p:nvSpPr>
        <p:spPr>
          <a:xfrm>
            <a:off x="3519276" y="6057534"/>
            <a:ext cx="2102583" cy="384174"/>
          </a:xfrm>
          <a:prstGeom prst="rect">
            <a:avLst/>
          </a:prstGeom>
        </p:spPr>
        <p:txBody>
          <a:bodyPr anchor="ctr" anchorCtr="1"/>
          <a:lstStyle>
            <a:lvl1pPr>
              <a:defRPr sz="1200">
                <a:solidFill>
                  <a:schemeClr val="tx2"/>
                </a:solidFill>
                <a:latin typeface="Calibri Light" panose="020F0302020204030204" pitchFamily="34" charset="0"/>
              </a:defRPr>
            </a:lvl1pPr>
          </a:lstStyle>
          <a:p>
            <a:fld id="{7DAD7678-3C6F-4DE1-A59F-12BC40F05B4C}" type="datetime1">
              <a:rPr lang="nl-BE" smtClean="0">
                <a:solidFill>
                  <a:srgbClr val="795032"/>
                </a:solidFill>
              </a:rPr>
              <a:pPr/>
              <a:t>1/10/2025</a:t>
            </a:fld>
            <a:r>
              <a:rPr lang="nl-BE">
                <a:solidFill>
                  <a:srgbClr val="795032"/>
                </a:solidFill>
              </a:rPr>
              <a:t> | </a:t>
            </a:r>
            <a:fld id="{4FEC29A6-96D2-4855-B02C-489BA0EAE082}" type="slidenum">
              <a:rPr lang="nl-BE" smtClean="0">
                <a:solidFill>
                  <a:srgbClr val="795032"/>
                </a:solidFill>
              </a:rPr>
              <a:pPr/>
              <a:t>‹nr.›</a:t>
            </a:fld>
            <a:endParaRPr lang="nl-BE" dirty="0">
              <a:solidFill>
                <a:srgbClr val="795032"/>
              </a:solidFill>
            </a:endParaRPr>
          </a:p>
        </p:txBody>
      </p: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103" y="5802284"/>
            <a:ext cx="1999322" cy="915819"/>
          </a:xfrm>
          <a:prstGeom prst="rect">
            <a:avLst/>
          </a:prstGeom>
        </p:spPr>
      </p:pic>
      <p:pic>
        <p:nvPicPr>
          <p:cNvPr id="9" name="Afbeelding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4378" y="5900221"/>
            <a:ext cx="1271410" cy="719943"/>
          </a:xfrm>
          <a:prstGeom prst="rect">
            <a:avLst/>
          </a:prstGeom>
        </p:spPr>
      </p:pic>
    </p:spTree>
    <p:extLst>
      <p:ext uri="{BB962C8B-B14F-4D97-AF65-F5344CB8AC3E}">
        <p14:creationId xmlns:p14="http://schemas.microsoft.com/office/powerpoint/2010/main" val="707568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de stijl te bewerken</a:t>
            </a:r>
            <a:endParaRPr lang="en-US" dirty="0"/>
          </a:p>
        </p:txBody>
      </p:sp>
      <p:sp>
        <p:nvSpPr>
          <p:cNvPr id="3" name="Text Placeholder 2"/>
          <p:cNvSpPr>
            <a:spLocks noGrp="1"/>
          </p:cNvSpPr>
          <p:nvPr>
            <p:ph type="body" idx="1"/>
          </p:nvPr>
        </p:nvSpPr>
        <p:spPr>
          <a:xfrm>
            <a:off x="623888" y="4589464"/>
            <a:ext cx="656297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103" y="5802284"/>
            <a:ext cx="1999322" cy="915819"/>
          </a:xfrm>
          <a:prstGeom prst="rect">
            <a:avLst/>
          </a:prstGeom>
        </p:spPr>
      </p:pic>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4378" y="5900221"/>
            <a:ext cx="1271410" cy="719943"/>
          </a:xfrm>
          <a:prstGeom prst="rect">
            <a:avLst/>
          </a:prstGeom>
        </p:spPr>
      </p:pic>
    </p:spTree>
    <p:extLst>
      <p:ext uri="{BB962C8B-B14F-4D97-AF65-F5344CB8AC3E}">
        <p14:creationId xmlns:p14="http://schemas.microsoft.com/office/powerpoint/2010/main" val="3394552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nl-NL"/>
              <a:t>Klik om de stijl te bewerken</a:t>
            </a:r>
            <a:endParaRPr lang="en-US" dirty="0"/>
          </a:p>
        </p:txBody>
      </p:sp>
      <p:sp>
        <p:nvSpPr>
          <p:cNvPr id="11" name="Tijdelijke aanduiding voor inhoud 7"/>
          <p:cNvSpPr>
            <a:spLocks noGrp="1"/>
          </p:cNvSpPr>
          <p:nvPr>
            <p:ph sz="quarter" idx="15"/>
          </p:nvPr>
        </p:nvSpPr>
        <p:spPr>
          <a:xfrm>
            <a:off x="576000" y="1841242"/>
            <a:ext cx="4068000" cy="3789091"/>
          </a:xfrm>
        </p:spPr>
        <p:txBody>
          <a:bodyPr/>
          <a:lstStyle>
            <a:lvl1pPr marL="288000" indent="-288000">
              <a:buClr>
                <a:schemeClr val="tx1">
                  <a:lumMod val="95000"/>
                  <a:lumOff val="5000"/>
                </a:schemeClr>
              </a:buClr>
              <a:buSzPct val="90000"/>
              <a:buFont typeface="Webdings" panose="05030102010509060703" pitchFamily="18" charset="2"/>
              <a:buChar char="4"/>
              <a:defRPr>
                <a:solidFill>
                  <a:schemeClr val="tx1">
                    <a:lumMod val="95000"/>
                    <a:lumOff val="5000"/>
                  </a:schemeClr>
                </a:solidFill>
              </a:defRPr>
            </a:lvl1pPr>
            <a:lvl2pPr marL="576000" indent="-288000">
              <a:spcBef>
                <a:spcPts val="300"/>
              </a:spcBef>
              <a:buClr>
                <a:schemeClr val="bg1">
                  <a:lumMod val="50000"/>
                </a:schemeClr>
              </a:buClr>
              <a:buSzPct val="75000"/>
              <a:buFont typeface="Wingdings" panose="05000000000000000000" pitchFamily="2" charset="2"/>
              <a:buChar char="§"/>
              <a:defRPr>
                <a:solidFill>
                  <a:schemeClr val="bg1">
                    <a:lumMod val="50000"/>
                  </a:schemeClr>
                </a:solidFill>
              </a:defRPr>
            </a:lvl2pPr>
            <a:lvl3pPr marL="864000" indent="-288000">
              <a:spcBef>
                <a:spcPts val="300"/>
              </a:spcBef>
              <a:buClr>
                <a:schemeClr val="bg1">
                  <a:lumMod val="50000"/>
                </a:schemeClr>
              </a:buClr>
              <a:buSzPct val="90000"/>
              <a:buFont typeface="Courier New" panose="02070309020205020404" pitchFamily="49" charset="0"/>
              <a:buChar char="o"/>
              <a:defRPr>
                <a:solidFill>
                  <a:schemeClr val="bg1">
                    <a:lumMod val="50000"/>
                  </a:schemeClr>
                </a:solidFill>
              </a:defRPr>
            </a:lvl3pPr>
            <a:lvl4pPr marL="1152000" indent="-288000">
              <a:spcBef>
                <a:spcPts val="300"/>
              </a:spcBef>
              <a:buClr>
                <a:schemeClr val="bg1">
                  <a:lumMod val="50000"/>
                </a:schemeClr>
              </a:buClr>
              <a:buSzPct val="75000"/>
              <a:buFont typeface="Arial" panose="020B0604020202020204" pitchFamily="34" charset="0"/>
              <a:buChar char="•"/>
              <a:defRPr>
                <a:solidFill>
                  <a:schemeClr val="bg1">
                    <a:lumMod val="50000"/>
                  </a:schemeClr>
                </a:solidFill>
              </a:defRPr>
            </a:lvl4pPr>
            <a:lvl5pPr marL="1440000" indent="-288000">
              <a:spcBef>
                <a:spcPts val="300"/>
              </a:spcBef>
              <a:buClr>
                <a:schemeClr val="bg1">
                  <a:lumMod val="50000"/>
                </a:schemeClr>
              </a:buClr>
              <a:buSzPct val="90000"/>
              <a:buFont typeface="FlandersArtSans-Regular" panose="00000500000000000000" pitchFamily="50" charset="0"/>
              <a:buChar char="−"/>
              <a:defRPr>
                <a:solidFill>
                  <a:schemeClr val="bg1">
                    <a:lumMod val="50000"/>
                  </a:schemeClr>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8" name="Slide Number Placeholder 5"/>
          <p:cNvSpPr>
            <a:spLocks noGrp="1"/>
          </p:cNvSpPr>
          <p:nvPr>
            <p:ph type="sldNum" sz="quarter" idx="12"/>
          </p:nvPr>
        </p:nvSpPr>
        <p:spPr>
          <a:xfrm>
            <a:off x="3519276" y="6057534"/>
            <a:ext cx="2102583" cy="384174"/>
          </a:xfrm>
          <a:prstGeom prst="rect">
            <a:avLst/>
          </a:prstGeom>
        </p:spPr>
        <p:txBody>
          <a:bodyPr anchor="ctr" anchorCtr="1"/>
          <a:lstStyle>
            <a:lvl1pPr>
              <a:defRPr sz="1200">
                <a:solidFill>
                  <a:schemeClr val="tx2"/>
                </a:solidFill>
                <a:latin typeface="Calibri Light" panose="020F0302020204030204" pitchFamily="34" charset="0"/>
              </a:defRPr>
            </a:lvl1pPr>
          </a:lstStyle>
          <a:p>
            <a:fld id="{7DAD7678-3C6F-4DE1-A59F-12BC40F05B4C}" type="datetime1">
              <a:rPr lang="nl-BE" smtClean="0">
                <a:solidFill>
                  <a:srgbClr val="795032"/>
                </a:solidFill>
              </a:rPr>
              <a:pPr/>
              <a:t>1/10/2025</a:t>
            </a:fld>
            <a:r>
              <a:rPr lang="nl-BE">
                <a:solidFill>
                  <a:srgbClr val="795032"/>
                </a:solidFill>
              </a:rPr>
              <a:t> | </a:t>
            </a:r>
            <a:fld id="{4FEC29A6-96D2-4855-B02C-489BA0EAE082}" type="slidenum">
              <a:rPr lang="nl-BE" smtClean="0">
                <a:solidFill>
                  <a:srgbClr val="795032"/>
                </a:solidFill>
              </a:rPr>
              <a:pPr/>
              <a:t>‹nr.›</a:t>
            </a:fld>
            <a:endParaRPr lang="nl-BE" dirty="0">
              <a:solidFill>
                <a:srgbClr val="795032"/>
              </a:solidFill>
            </a:endParaRPr>
          </a:p>
        </p:txBody>
      </p:sp>
      <p:sp>
        <p:nvSpPr>
          <p:cNvPr id="10" name="Tijdelijke aanduiding voor inhoud 7"/>
          <p:cNvSpPr>
            <a:spLocks noGrp="1"/>
          </p:cNvSpPr>
          <p:nvPr>
            <p:ph sz="quarter" idx="16"/>
          </p:nvPr>
        </p:nvSpPr>
        <p:spPr>
          <a:xfrm>
            <a:off x="4787788" y="1841242"/>
            <a:ext cx="4068000" cy="3789091"/>
          </a:xfrm>
        </p:spPr>
        <p:txBody>
          <a:bodyPr/>
          <a:lstStyle>
            <a:lvl1pPr marL="288000" indent="-288000">
              <a:buClr>
                <a:schemeClr val="tx1">
                  <a:lumMod val="95000"/>
                  <a:lumOff val="5000"/>
                </a:schemeClr>
              </a:buClr>
              <a:buSzPct val="90000"/>
              <a:buFont typeface="Webdings" panose="05030102010509060703" pitchFamily="18" charset="2"/>
              <a:buChar char="4"/>
              <a:defRPr>
                <a:solidFill>
                  <a:schemeClr val="tx1">
                    <a:lumMod val="95000"/>
                    <a:lumOff val="5000"/>
                  </a:schemeClr>
                </a:solidFill>
              </a:defRPr>
            </a:lvl1pPr>
            <a:lvl2pPr marL="576000" indent="-288000">
              <a:spcBef>
                <a:spcPts val="300"/>
              </a:spcBef>
              <a:buClr>
                <a:schemeClr val="bg1">
                  <a:lumMod val="50000"/>
                </a:schemeClr>
              </a:buClr>
              <a:buSzPct val="75000"/>
              <a:buFont typeface="Wingdings" panose="05000000000000000000" pitchFamily="2" charset="2"/>
              <a:buChar char="§"/>
              <a:defRPr>
                <a:solidFill>
                  <a:schemeClr val="bg1">
                    <a:lumMod val="50000"/>
                  </a:schemeClr>
                </a:solidFill>
              </a:defRPr>
            </a:lvl2pPr>
            <a:lvl3pPr marL="864000" indent="-288000">
              <a:spcBef>
                <a:spcPts val="300"/>
              </a:spcBef>
              <a:buClr>
                <a:schemeClr val="bg1">
                  <a:lumMod val="50000"/>
                </a:schemeClr>
              </a:buClr>
              <a:buSzPct val="90000"/>
              <a:buFont typeface="Courier New" panose="02070309020205020404" pitchFamily="49" charset="0"/>
              <a:buChar char="o"/>
              <a:defRPr>
                <a:solidFill>
                  <a:schemeClr val="bg1">
                    <a:lumMod val="50000"/>
                  </a:schemeClr>
                </a:solidFill>
              </a:defRPr>
            </a:lvl3pPr>
            <a:lvl4pPr marL="1152000" indent="-288000">
              <a:spcBef>
                <a:spcPts val="300"/>
              </a:spcBef>
              <a:buClr>
                <a:schemeClr val="bg1">
                  <a:lumMod val="50000"/>
                </a:schemeClr>
              </a:buClr>
              <a:buSzPct val="75000"/>
              <a:buFont typeface="Arial" panose="020B0604020202020204" pitchFamily="34" charset="0"/>
              <a:buChar char="•"/>
              <a:defRPr>
                <a:solidFill>
                  <a:schemeClr val="bg1">
                    <a:lumMod val="50000"/>
                  </a:schemeClr>
                </a:solidFill>
              </a:defRPr>
            </a:lvl4pPr>
            <a:lvl5pPr marL="1440000" indent="-288000">
              <a:spcBef>
                <a:spcPts val="300"/>
              </a:spcBef>
              <a:buClr>
                <a:schemeClr val="bg1">
                  <a:lumMod val="50000"/>
                </a:schemeClr>
              </a:buClr>
              <a:buSzPct val="90000"/>
              <a:buFont typeface="FlandersArtSans-Regular" panose="00000500000000000000" pitchFamily="50" charset="0"/>
              <a:buChar char="−"/>
              <a:defRPr>
                <a:solidFill>
                  <a:schemeClr val="bg1">
                    <a:lumMod val="50000"/>
                  </a:schemeClr>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9"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103" y="5802284"/>
            <a:ext cx="1999322" cy="915819"/>
          </a:xfrm>
          <a:prstGeom prst="rect">
            <a:avLst/>
          </a:prstGeom>
        </p:spPr>
      </p:pic>
      <p:pic>
        <p:nvPicPr>
          <p:cNvPr id="12" name="Afbeelding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4378" y="5900221"/>
            <a:ext cx="1271410" cy="719943"/>
          </a:xfrm>
          <a:prstGeom prst="rect">
            <a:avLst/>
          </a:prstGeom>
        </p:spPr>
      </p:pic>
    </p:spTree>
    <p:extLst>
      <p:ext uri="{BB962C8B-B14F-4D97-AF65-F5344CB8AC3E}">
        <p14:creationId xmlns:p14="http://schemas.microsoft.com/office/powerpoint/2010/main" val="3026522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8190879" cy="1260000"/>
          </a:xfrm>
        </p:spPr>
        <p:txBody>
          <a:bodyPr/>
          <a:lstStyle/>
          <a:p>
            <a:r>
              <a:rPr lang="nl-NL"/>
              <a:t>Klik om de stijl te bewerken</a:t>
            </a:r>
            <a:endParaRPr lang="en-US" dirty="0"/>
          </a:p>
        </p:txBody>
      </p:sp>
      <p:sp>
        <p:nvSpPr>
          <p:cNvPr id="3" name="Text Placeholder 2"/>
          <p:cNvSpPr>
            <a:spLocks noGrp="1"/>
          </p:cNvSpPr>
          <p:nvPr>
            <p:ph type="body" idx="1"/>
          </p:nvPr>
        </p:nvSpPr>
        <p:spPr>
          <a:xfrm>
            <a:off x="629842" y="1681163"/>
            <a:ext cx="4068000" cy="801014"/>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5" name="Text Placeholder 4"/>
          <p:cNvSpPr>
            <a:spLocks noGrp="1"/>
          </p:cNvSpPr>
          <p:nvPr>
            <p:ph type="body" sz="quarter" idx="3"/>
          </p:nvPr>
        </p:nvSpPr>
        <p:spPr>
          <a:xfrm>
            <a:off x="4752000" y="1681163"/>
            <a:ext cx="4068000" cy="802800"/>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11" name="Slide Number Placeholder 5"/>
          <p:cNvSpPr>
            <a:spLocks noGrp="1"/>
          </p:cNvSpPr>
          <p:nvPr>
            <p:ph type="sldNum" sz="quarter" idx="12"/>
          </p:nvPr>
        </p:nvSpPr>
        <p:spPr>
          <a:xfrm>
            <a:off x="3519276" y="6057534"/>
            <a:ext cx="2102583" cy="384174"/>
          </a:xfrm>
          <a:prstGeom prst="rect">
            <a:avLst/>
          </a:prstGeom>
        </p:spPr>
        <p:txBody>
          <a:bodyPr anchor="ctr" anchorCtr="1"/>
          <a:lstStyle>
            <a:lvl1pPr>
              <a:defRPr sz="1200">
                <a:solidFill>
                  <a:schemeClr val="tx2"/>
                </a:solidFill>
                <a:latin typeface="Calibri Light" panose="020F0302020204030204" pitchFamily="34" charset="0"/>
              </a:defRPr>
            </a:lvl1pPr>
          </a:lstStyle>
          <a:p>
            <a:fld id="{7DAD7678-3C6F-4DE1-A59F-12BC40F05B4C}" type="datetime1">
              <a:rPr lang="nl-BE" smtClean="0">
                <a:solidFill>
                  <a:srgbClr val="795032"/>
                </a:solidFill>
              </a:rPr>
              <a:pPr/>
              <a:t>1/10/2025</a:t>
            </a:fld>
            <a:r>
              <a:rPr lang="nl-BE">
                <a:solidFill>
                  <a:srgbClr val="795032"/>
                </a:solidFill>
              </a:rPr>
              <a:t> | </a:t>
            </a:r>
            <a:fld id="{4FEC29A6-96D2-4855-B02C-489BA0EAE082}" type="slidenum">
              <a:rPr lang="nl-BE" smtClean="0">
                <a:solidFill>
                  <a:srgbClr val="795032"/>
                </a:solidFill>
              </a:rPr>
              <a:pPr/>
              <a:t>‹nr.›</a:t>
            </a:fld>
            <a:endParaRPr lang="nl-BE" dirty="0">
              <a:solidFill>
                <a:srgbClr val="795032"/>
              </a:solidFill>
            </a:endParaRPr>
          </a:p>
        </p:txBody>
      </p:sp>
      <p:sp>
        <p:nvSpPr>
          <p:cNvPr id="12" name="Tijdelijke aanduiding voor inhoud 7"/>
          <p:cNvSpPr>
            <a:spLocks noGrp="1"/>
          </p:cNvSpPr>
          <p:nvPr>
            <p:ph sz="quarter" idx="15"/>
          </p:nvPr>
        </p:nvSpPr>
        <p:spPr>
          <a:xfrm>
            <a:off x="629840" y="2556000"/>
            <a:ext cx="4068001" cy="3132000"/>
          </a:xfrm>
        </p:spPr>
        <p:txBody>
          <a:bodyPr/>
          <a:lstStyle>
            <a:lvl1pPr marL="288000" indent="-288000">
              <a:buClr>
                <a:schemeClr val="tx1">
                  <a:lumMod val="95000"/>
                  <a:lumOff val="5000"/>
                </a:schemeClr>
              </a:buClr>
              <a:buSzPct val="90000"/>
              <a:buFont typeface="Webdings" panose="05030102010509060703" pitchFamily="18" charset="2"/>
              <a:buChar char="4"/>
              <a:defRPr>
                <a:solidFill>
                  <a:schemeClr val="tx1">
                    <a:lumMod val="95000"/>
                    <a:lumOff val="5000"/>
                  </a:schemeClr>
                </a:solidFill>
              </a:defRPr>
            </a:lvl1pPr>
            <a:lvl2pPr marL="576000" indent="-288000">
              <a:spcBef>
                <a:spcPts val="300"/>
              </a:spcBef>
              <a:buClr>
                <a:schemeClr val="bg1">
                  <a:lumMod val="50000"/>
                </a:schemeClr>
              </a:buClr>
              <a:buSzPct val="75000"/>
              <a:buFont typeface="Wingdings" panose="05000000000000000000" pitchFamily="2" charset="2"/>
              <a:buChar char="§"/>
              <a:defRPr>
                <a:solidFill>
                  <a:schemeClr val="bg1">
                    <a:lumMod val="50000"/>
                  </a:schemeClr>
                </a:solidFill>
              </a:defRPr>
            </a:lvl2pPr>
            <a:lvl3pPr marL="864000" indent="-288000">
              <a:spcBef>
                <a:spcPts val="300"/>
              </a:spcBef>
              <a:buClr>
                <a:schemeClr val="bg1">
                  <a:lumMod val="50000"/>
                </a:schemeClr>
              </a:buClr>
              <a:buSzPct val="90000"/>
              <a:buFont typeface="Courier New" panose="02070309020205020404" pitchFamily="49" charset="0"/>
              <a:buChar char="o"/>
              <a:defRPr>
                <a:solidFill>
                  <a:schemeClr val="bg1">
                    <a:lumMod val="50000"/>
                  </a:schemeClr>
                </a:solidFill>
              </a:defRPr>
            </a:lvl3pPr>
            <a:lvl4pPr marL="1152000" indent="-288000">
              <a:spcBef>
                <a:spcPts val="300"/>
              </a:spcBef>
              <a:buClr>
                <a:schemeClr val="bg1">
                  <a:lumMod val="50000"/>
                </a:schemeClr>
              </a:buClr>
              <a:buSzPct val="75000"/>
              <a:buFont typeface="Arial" panose="020B0604020202020204" pitchFamily="34" charset="0"/>
              <a:buChar char="•"/>
              <a:defRPr>
                <a:solidFill>
                  <a:schemeClr val="bg1">
                    <a:lumMod val="50000"/>
                  </a:schemeClr>
                </a:solidFill>
              </a:defRPr>
            </a:lvl4pPr>
            <a:lvl5pPr marL="1440000" indent="-288000">
              <a:spcBef>
                <a:spcPts val="300"/>
              </a:spcBef>
              <a:buClr>
                <a:schemeClr val="bg1">
                  <a:lumMod val="50000"/>
                </a:schemeClr>
              </a:buClr>
              <a:buSzPct val="90000"/>
              <a:buFont typeface="FlandersArtSans-Regular" panose="00000500000000000000" pitchFamily="50" charset="0"/>
              <a:buChar char="−"/>
              <a:defRPr>
                <a:solidFill>
                  <a:schemeClr val="bg1">
                    <a:lumMod val="50000"/>
                  </a:schemeClr>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3" name="Tijdelijke aanduiding voor inhoud 7"/>
          <p:cNvSpPr>
            <a:spLocks noGrp="1"/>
          </p:cNvSpPr>
          <p:nvPr>
            <p:ph sz="quarter" idx="16"/>
          </p:nvPr>
        </p:nvSpPr>
        <p:spPr>
          <a:xfrm>
            <a:off x="4752000" y="2556001"/>
            <a:ext cx="4068000" cy="3132000"/>
          </a:xfrm>
        </p:spPr>
        <p:txBody>
          <a:bodyPr/>
          <a:lstStyle>
            <a:lvl1pPr marL="288000" indent="-288000">
              <a:buClr>
                <a:schemeClr val="tx1">
                  <a:lumMod val="95000"/>
                  <a:lumOff val="5000"/>
                </a:schemeClr>
              </a:buClr>
              <a:buSzPct val="90000"/>
              <a:buFont typeface="Webdings" panose="05030102010509060703" pitchFamily="18" charset="2"/>
              <a:buChar char="4"/>
              <a:defRPr>
                <a:solidFill>
                  <a:schemeClr val="tx1">
                    <a:lumMod val="95000"/>
                    <a:lumOff val="5000"/>
                  </a:schemeClr>
                </a:solidFill>
              </a:defRPr>
            </a:lvl1pPr>
            <a:lvl2pPr marL="576000" indent="-288000">
              <a:spcBef>
                <a:spcPts val="300"/>
              </a:spcBef>
              <a:buClr>
                <a:schemeClr val="bg1">
                  <a:lumMod val="50000"/>
                </a:schemeClr>
              </a:buClr>
              <a:buSzPct val="75000"/>
              <a:buFont typeface="Wingdings" panose="05000000000000000000" pitchFamily="2" charset="2"/>
              <a:buChar char="§"/>
              <a:defRPr>
                <a:solidFill>
                  <a:schemeClr val="bg1">
                    <a:lumMod val="50000"/>
                  </a:schemeClr>
                </a:solidFill>
              </a:defRPr>
            </a:lvl2pPr>
            <a:lvl3pPr marL="864000" indent="-288000">
              <a:spcBef>
                <a:spcPts val="300"/>
              </a:spcBef>
              <a:buClr>
                <a:schemeClr val="bg1">
                  <a:lumMod val="50000"/>
                </a:schemeClr>
              </a:buClr>
              <a:buSzPct val="90000"/>
              <a:buFont typeface="Courier New" panose="02070309020205020404" pitchFamily="49" charset="0"/>
              <a:buChar char="o"/>
              <a:defRPr>
                <a:solidFill>
                  <a:schemeClr val="bg1">
                    <a:lumMod val="50000"/>
                  </a:schemeClr>
                </a:solidFill>
              </a:defRPr>
            </a:lvl3pPr>
            <a:lvl4pPr marL="1152000" indent="-288000">
              <a:spcBef>
                <a:spcPts val="300"/>
              </a:spcBef>
              <a:buClr>
                <a:schemeClr val="bg1">
                  <a:lumMod val="50000"/>
                </a:schemeClr>
              </a:buClr>
              <a:buSzPct val="75000"/>
              <a:buFont typeface="Arial" panose="020B0604020202020204" pitchFamily="34" charset="0"/>
              <a:buChar char="•"/>
              <a:defRPr>
                <a:solidFill>
                  <a:schemeClr val="bg1">
                    <a:lumMod val="50000"/>
                  </a:schemeClr>
                </a:solidFill>
              </a:defRPr>
            </a:lvl4pPr>
            <a:lvl5pPr marL="1440000" indent="-288000">
              <a:spcBef>
                <a:spcPts val="300"/>
              </a:spcBef>
              <a:buClr>
                <a:schemeClr val="bg1">
                  <a:lumMod val="50000"/>
                </a:schemeClr>
              </a:buClr>
              <a:buSzPct val="90000"/>
              <a:buFont typeface="FlandersArtSans-Regular" panose="00000500000000000000" pitchFamily="50" charset="0"/>
              <a:buChar char="−"/>
              <a:defRPr>
                <a:solidFill>
                  <a:schemeClr val="bg1">
                    <a:lumMod val="50000"/>
                  </a:schemeClr>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0" name="Afbeelding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103" y="5802284"/>
            <a:ext cx="1999322" cy="915819"/>
          </a:xfrm>
          <a:prstGeom prst="rect">
            <a:avLst/>
          </a:prstGeom>
        </p:spPr>
      </p:pic>
      <p:pic>
        <p:nvPicPr>
          <p:cNvPr id="14" name="Afbeelding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4378" y="5900221"/>
            <a:ext cx="1271410" cy="719943"/>
          </a:xfrm>
          <a:prstGeom prst="rect">
            <a:avLst/>
          </a:prstGeom>
        </p:spPr>
      </p:pic>
    </p:spTree>
    <p:extLst>
      <p:ext uri="{BB962C8B-B14F-4D97-AF65-F5344CB8AC3E}">
        <p14:creationId xmlns:p14="http://schemas.microsoft.com/office/powerpoint/2010/main" val="911396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7" name="Slide Number Placeholder 5"/>
          <p:cNvSpPr>
            <a:spLocks noGrp="1"/>
          </p:cNvSpPr>
          <p:nvPr>
            <p:ph type="sldNum" sz="quarter" idx="12"/>
          </p:nvPr>
        </p:nvSpPr>
        <p:spPr>
          <a:xfrm>
            <a:off x="3519276" y="6057534"/>
            <a:ext cx="2102583" cy="384174"/>
          </a:xfrm>
          <a:prstGeom prst="rect">
            <a:avLst/>
          </a:prstGeom>
        </p:spPr>
        <p:txBody>
          <a:bodyPr anchor="ctr" anchorCtr="1"/>
          <a:lstStyle>
            <a:lvl1pPr>
              <a:defRPr sz="1200">
                <a:solidFill>
                  <a:schemeClr val="tx2"/>
                </a:solidFill>
                <a:latin typeface="Calibri Light" panose="020F0302020204030204" pitchFamily="34" charset="0"/>
              </a:defRPr>
            </a:lvl1pPr>
          </a:lstStyle>
          <a:p>
            <a:fld id="{7DAD7678-3C6F-4DE1-A59F-12BC40F05B4C}" type="datetime1">
              <a:rPr lang="nl-BE" smtClean="0">
                <a:solidFill>
                  <a:srgbClr val="795032"/>
                </a:solidFill>
              </a:rPr>
              <a:pPr/>
              <a:t>1/10/2025</a:t>
            </a:fld>
            <a:r>
              <a:rPr lang="nl-BE">
                <a:solidFill>
                  <a:srgbClr val="795032"/>
                </a:solidFill>
              </a:rPr>
              <a:t> | </a:t>
            </a:r>
            <a:fld id="{4FEC29A6-96D2-4855-B02C-489BA0EAE082}" type="slidenum">
              <a:rPr lang="nl-BE" smtClean="0">
                <a:solidFill>
                  <a:srgbClr val="795032"/>
                </a:solidFill>
              </a:rPr>
              <a:pPr/>
              <a:t>‹nr.›</a:t>
            </a:fld>
            <a:endParaRPr lang="nl-BE" dirty="0">
              <a:solidFill>
                <a:srgbClr val="795032"/>
              </a:solidFill>
            </a:endParaRPr>
          </a:p>
        </p:txBody>
      </p:sp>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103" y="5802284"/>
            <a:ext cx="1999322" cy="915819"/>
          </a:xfrm>
          <a:prstGeom prst="rect">
            <a:avLst/>
          </a:prstGeom>
        </p:spPr>
      </p:pic>
      <p:pic>
        <p:nvPicPr>
          <p:cNvPr id="8" name="Afbeelding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4378" y="5900221"/>
            <a:ext cx="1271410" cy="719943"/>
          </a:xfrm>
          <a:prstGeom prst="rect">
            <a:avLst/>
          </a:prstGeom>
        </p:spPr>
      </p:pic>
    </p:spTree>
    <p:extLst>
      <p:ext uri="{BB962C8B-B14F-4D97-AF65-F5344CB8AC3E}">
        <p14:creationId xmlns:p14="http://schemas.microsoft.com/office/powerpoint/2010/main" val="2978322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ernatieve_Titeldia">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63600" y="1440000"/>
            <a:ext cx="7992188" cy="2088000"/>
          </a:xfrm>
        </p:spPr>
        <p:txBody>
          <a:bodyPr anchor="b"/>
          <a:lstStyle>
            <a:lvl1pPr algn="l">
              <a:defRPr sz="6000">
                <a:solidFill>
                  <a:schemeClr val="tx2"/>
                </a:solidFill>
              </a:defRPr>
            </a:lvl1pPr>
          </a:lstStyle>
          <a:p>
            <a:r>
              <a:rPr lang="nl-NL"/>
              <a:t>Klik om de stijl te bewerken</a:t>
            </a:r>
            <a:endParaRPr lang="en-US" dirty="0"/>
          </a:p>
        </p:txBody>
      </p:sp>
      <p:sp>
        <p:nvSpPr>
          <p:cNvPr id="3" name="Subtitle 2"/>
          <p:cNvSpPr>
            <a:spLocks noGrp="1"/>
          </p:cNvSpPr>
          <p:nvPr>
            <p:ph type="subTitle" idx="1"/>
          </p:nvPr>
        </p:nvSpPr>
        <p:spPr>
          <a:xfrm>
            <a:off x="863600" y="3744000"/>
            <a:ext cx="7992188" cy="1655762"/>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11" name="Tijdelijke aanduiding voor tekst 7"/>
          <p:cNvSpPr>
            <a:spLocks noGrp="1"/>
          </p:cNvSpPr>
          <p:nvPr>
            <p:ph type="body" sz="quarter" idx="13" hasCustomPrompt="1"/>
          </p:nvPr>
        </p:nvSpPr>
        <p:spPr>
          <a:xfrm>
            <a:off x="863601" y="5042026"/>
            <a:ext cx="5823526" cy="506412"/>
          </a:xfrm>
        </p:spPr>
        <p:txBody>
          <a:bodyPr/>
          <a:lstStyle>
            <a:lvl1pPr marL="0" indent="0">
              <a:buNone/>
              <a:defRPr>
                <a:solidFill>
                  <a:schemeClr val="tx2"/>
                </a:solidFill>
                <a:latin typeface="FlandersArtSans-Regular" panose="00000500000000000000" pitchFamily="2" charset="0"/>
              </a:defRPr>
            </a:lvl1pPr>
          </a:lstStyle>
          <a:p>
            <a:pPr lvl="0"/>
            <a:r>
              <a:rPr lang="nl-NL" dirty="0"/>
              <a:t>Klik om de naam van de spreker te bewerken</a:t>
            </a:r>
            <a:endParaRPr lang="nl-BE" dirty="0"/>
          </a:p>
        </p:txBody>
      </p:sp>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103" y="5802284"/>
            <a:ext cx="1999322" cy="915819"/>
          </a:xfrm>
          <a:prstGeom prst="rect">
            <a:avLst/>
          </a:prstGeom>
        </p:spPr>
      </p:pic>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4378" y="5900221"/>
            <a:ext cx="1271410" cy="719943"/>
          </a:xfrm>
          <a:prstGeom prst="rect">
            <a:avLst/>
          </a:prstGeom>
        </p:spPr>
      </p:pic>
    </p:spTree>
    <p:extLst>
      <p:ext uri="{BB962C8B-B14F-4D97-AF65-F5344CB8AC3E}">
        <p14:creationId xmlns:p14="http://schemas.microsoft.com/office/powerpoint/2010/main" val="2617537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0104" y="457200"/>
            <a:ext cx="2949178" cy="1600200"/>
          </a:xfrm>
        </p:spPr>
        <p:txBody>
          <a:bodyPr anchor="b"/>
          <a:lstStyle>
            <a:lvl1pPr>
              <a:defRPr sz="3200"/>
            </a:lvl1pPr>
          </a:lstStyle>
          <a:p>
            <a:r>
              <a:rPr lang="nl-NL"/>
              <a:t>Klik om de stijl te bewerken</a:t>
            </a:r>
            <a:endParaRPr lang="en-US" dirty="0"/>
          </a:p>
        </p:txBody>
      </p:sp>
      <p:sp>
        <p:nvSpPr>
          <p:cNvPr id="4" name="Text Placeholder 3"/>
          <p:cNvSpPr>
            <a:spLocks noGrp="1"/>
          </p:cNvSpPr>
          <p:nvPr>
            <p:ph type="body" sz="half" idx="2"/>
          </p:nvPr>
        </p:nvSpPr>
        <p:spPr>
          <a:xfrm>
            <a:off x="600104" y="2057400"/>
            <a:ext cx="2949178" cy="3594600"/>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8" name="Slide Number Placeholder 5"/>
          <p:cNvSpPr>
            <a:spLocks noGrp="1"/>
          </p:cNvSpPr>
          <p:nvPr>
            <p:ph type="sldNum" sz="quarter" idx="12"/>
          </p:nvPr>
        </p:nvSpPr>
        <p:spPr>
          <a:xfrm>
            <a:off x="3519276" y="6057534"/>
            <a:ext cx="2102583" cy="384174"/>
          </a:xfrm>
          <a:prstGeom prst="rect">
            <a:avLst/>
          </a:prstGeom>
        </p:spPr>
        <p:txBody>
          <a:bodyPr anchor="ctr" anchorCtr="1"/>
          <a:lstStyle>
            <a:lvl1pPr>
              <a:defRPr sz="1200">
                <a:solidFill>
                  <a:schemeClr val="tx2"/>
                </a:solidFill>
                <a:latin typeface="Calibri Light" panose="020F0302020204030204" pitchFamily="34" charset="0"/>
              </a:defRPr>
            </a:lvl1pPr>
          </a:lstStyle>
          <a:p>
            <a:fld id="{7DAD7678-3C6F-4DE1-A59F-12BC40F05B4C}" type="datetime1">
              <a:rPr lang="nl-BE" smtClean="0">
                <a:solidFill>
                  <a:srgbClr val="795032"/>
                </a:solidFill>
              </a:rPr>
              <a:pPr/>
              <a:t>1/10/2025</a:t>
            </a:fld>
            <a:r>
              <a:rPr lang="nl-BE">
                <a:solidFill>
                  <a:srgbClr val="795032"/>
                </a:solidFill>
              </a:rPr>
              <a:t> | </a:t>
            </a:r>
            <a:fld id="{4FEC29A6-96D2-4855-B02C-489BA0EAE082}" type="slidenum">
              <a:rPr lang="nl-BE" smtClean="0">
                <a:solidFill>
                  <a:srgbClr val="795032"/>
                </a:solidFill>
              </a:rPr>
              <a:pPr/>
              <a:t>‹nr.›</a:t>
            </a:fld>
            <a:endParaRPr lang="nl-BE" dirty="0">
              <a:solidFill>
                <a:srgbClr val="795032"/>
              </a:solidFill>
            </a:endParaRPr>
          </a:p>
        </p:txBody>
      </p:sp>
      <p:sp>
        <p:nvSpPr>
          <p:cNvPr id="10" name="Tijdelijke aanduiding voor inhoud 7"/>
          <p:cNvSpPr>
            <a:spLocks noGrp="1"/>
          </p:cNvSpPr>
          <p:nvPr>
            <p:ph sz="quarter" idx="15"/>
          </p:nvPr>
        </p:nvSpPr>
        <p:spPr>
          <a:xfrm>
            <a:off x="3718526" y="457200"/>
            <a:ext cx="5095596" cy="5194800"/>
          </a:xfrm>
        </p:spPr>
        <p:txBody>
          <a:bodyPr/>
          <a:lstStyle>
            <a:lvl1pPr marL="288000" indent="-288000">
              <a:buClr>
                <a:schemeClr val="tx1">
                  <a:lumMod val="95000"/>
                  <a:lumOff val="5000"/>
                </a:schemeClr>
              </a:buClr>
              <a:buSzPct val="90000"/>
              <a:buFont typeface="Webdings" panose="05030102010509060703" pitchFamily="18" charset="2"/>
              <a:buChar char="4"/>
              <a:defRPr>
                <a:solidFill>
                  <a:schemeClr val="tx1">
                    <a:lumMod val="95000"/>
                    <a:lumOff val="5000"/>
                  </a:schemeClr>
                </a:solidFill>
              </a:defRPr>
            </a:lvl1pPr>
            <a:lvl2pPr marL="576000" indent="-288000">
              <a:spcBef>
                <a:spcPts val="300"/>
              </a:spcBef>
              <a:buClr>
                <a:schemeClr val="bg1">
                  <a:lumMod val="50000"/>
                </a:schemeClr>
              </a:buClr>
              <a:buSzPct val="75000"/>
              <a:buFont typeface="Wingdings" panose="05000000000000000000" pitchFamily="2" charset="2"/>
              <a:buChar char="§"/>
              <a:defRPr>
                <a:solidFill>
                  <a:schemeClr val="bg1">
                    <a:lumMod val="50000"/>
                  </a:schemeClr>
                </a:solidFill>
              </a:defRPr>
            </a:lvl2pPr>
            <a:lvl3pPr marL="864000" indent="-288000">
              <a:spcBef>
                <a:spcPts val="300"/>
              </a:spcBef>
              <a:buClr>
                <a:schemeClr val="bg1">
                  <a:lumMod val="50000"/>
                </a:schemeClr>
              </a:buClr>
              <a:buSzPct val="90000"/>
              <a:buFont typeface="Courier New" panose="02070309020205020404" pitchFamily="49" charset="0"/>
              <a:buChar char="o"/>
              <a:defRPr>
                <a:solidFill>
                  <a:schemeClr val="bg1">
                    <a:lumMod val="50000"/>
                  </a:schemeClr>
                </a:solidFill>
              </a:defRPr>
            </a:lvl3pPr>
            <a:lvl4pPr marL="1152000" indent="-288000">
              <a:spcBef>
                <a:spcPts val="300"/>
              </a:spcBef>
              <a:buClr>
                <a:schemeClr val="bg1">
                  <a:lumMod val="50000"/>
                </a:schemeClr>
              </a:buClr>
              <a:buSzPct val="75000"/>
              <a:buFont typeface="Arial" panose="020B0604020202020204" pitchFamily="34" charset="0"/>
              <a:buChar char="•"/>
              <a:defRPr>
                <a:solidFill>
                  <a:schemeClr val="bg1">
                    <a:lumMod val="50000"/>
                  </a:schemeClr>
                </a:solidFill>
              </a:defRPr>
            </a:lvl4pPr>
            <a:lvl5pPr marL="1440000" indent="-288000">
              <a:spcBef>
                <a:spcPts val="300"/>
              </a:spcBef>
              <a:buClr>
                <a:schemeClr val="bg1">
                  <a:lumMod val="50000"/>
                </a:schemeClr>
              </a:buClr>
              <a:buSzPct val="90000"/>
              <a:buFont typeface="FlandersArtSans-Regular" panose="00000500000000000000" pitchFamily="50" charset="0"/>
              <a:buChar char="−"/>
              <a:defRPr>
                <a:solidFill>
                  <a:schemeClr val="bg1">
                    <a:lumMod val="50000"/>
                  </a:schemeClr>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9"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103" y="5802284"/>
            <a:ext cx="1999322" cy="915819"/>
          </a:xfrm>
          <a:prstGeom prst="rect">
            <a:avLst/>
          </a:prstGeom>
        </p:spPr>
      </p:pic>
      <p:pic>
        <p:nvPicPr>
          <p:cNvPr id="11" name="Afbeelding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4378" y="5900221"/>
            <a:ext cx="1271410" cy="719943"/>
          </a:xfrm>
          <a:prstGeom prst="rect">
            <a:avLst/>
          </a:prstGeom>
        </p:spPr>
      </p:pic>
    </p:spTree>
    <p:extLst>
      <p:ext uri="{BB962C8B-B14F-4D97-AF65-F5344CB8AC3E}">
        <p14:creationId xmlns:p14="http://schemas.microsoft.com/office/powerpoint/2010/main" val="588827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0104" y="457200"/>
            <a:ext cx="2949178" cy="160020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3887392" y="720001"/>
            <a:ext cx="4933328" cy="4932000"/>
          </a:xfrm>
        </p:spPr>
        <p:txBody>
          <a:bodyPr anchor="t"/>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00104" y="2057400"/>
            <a:ext cx="2949178" cy="3594601"/>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Slide Number Placeholder 5"/>
          <p:cNvSpPr>
            <a:spLocks noGrp="1"/>
          </p:cNvSpPr>
          <p:nvPr>
            <p:ph type="sldNum" sz="quarter" idx="12"/>
          </p:nvPr>
        </p:nvSpPr>
        <p:spPr>
          <a:xfrm>
            <a:off x="3519276" y="6057534"/>
            <a:ext cx="2102583" cy="384174"/>
          </a:xfrm>
          <a:prstGeom prst="rect">
            <a:avLst/>
          </a:prstGeom>
        </p:spPr>
        <p:txBody>
          <a:bodyPr anchor="ctr" anchorCtr="1"/>
          <a:lstStyle>
            <a:lvl1pPr>
              <a:defRPr sz="1200">
                <a:solidFill>
                  <a:schemeClr val="tx2"/>
                </a:solidFill>
                <a:latin typeface="Calibri Light" panose="020F0302020204030204" pitchFamily="34" charset="0"/>
              </a:defRPr>
            </a:lvl1pPr>
          </a:lstStyle>
          <a:p>
            <a:fld id="{7DAD7678-3C6F-4DE1-A59F-12BC40F05B4C}" type="datetime1">
              <a:rPr lang="nl-BE" smtClean="0">
                <a:solidFill>
                  <a:srgbClr val="795032"/>
                </a:solidFill>
              </a:rPr>
              <a:pPr/>
              <a:t>1/10/2025</a:t>
            </a:fld>
            <a:r>
              <a:rPr lang="nl-BE">
                <a:solidFill>
                  <a:srgbClr val="795032"/>
                </a:solidFill>
              </a:rPr>
              <a:t> | </a:t>
            </a:r>
            <a:fld id="{4FEC29A6-96D2-4855-B02C-489BA0EAE082}" type="slidenum">
              <a:rPr lang="nl-BE" smtClean="0">
                <a:solidFill>
                  <a:srgbClr val="795032"/>
                </a:solidFill>
              </a:rPr>
              <a:pPr/>
              <a:t>‹nr.›</a:t>
            </a:fld>
            <a:endParaRPr lang="nl-BE" dirty="0">
              <a:solidFill>
                <a:srgbClr val="795032"/>
              </a:solidFill>
            </a:endParaRPr>
          </a:p>
        </p:txBody>
      </p: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103" y="5802284"/>
            <a:ext cx="1999322" cy="915819"/>
          </a:xfrm>
          <a:prstGeom prst="rect">
            <a:avLst/>
          </a:prstGeom>
        </p:spPr>
      </p:pic>
      <p:pic>
        <p:nvPicPr>
          <p:cNvPr id="10" name="Afbeelding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4378" y="5900221"/>
            <a:ext cx="1271410" cy="719943"/>
          </a:xfrm>
          <a:prstGeom prst="rect">
            <a:avLst/>
          </a:prstGeom>
        </p:spPr>
      </p:pic>
    </p:spTree>
    <p:extLst>
      <p:ext uri="{BB962C8B-B14F-4D97-AF65-F5344CB8AC3E}">
        <p14:creationId xmlns:p14="http://schemas.microsoft.com/office/powerpoint/2010/main" val="3406109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bg2"/>
                </a:solidFill>
              </a:defRPr>
            </a:lvl1pPr>
          </a:lstStyle>
          <a:p>
            <a:r>
              <a:rPr lang="nl-NL"/>
              <a:t>Klik om de stijl te bewerken</a:t>
            </a:r>
            <a:endParaRPr lang="nl-BE" dirty="0"/>
          </a:p>
        </p:txBody>
      </p:sp>
      <p:sp>
        <p:nvSpPr>
          <p:cNvPr id="4" name="Tijdelijke aanduiding voor tekst 3"/>
          <p:cNvSpPr>
            <a:spLocks noGrp="1"/>
          </p:cNvSpPr>
          <p:nvPr>
            <p:ph type="body" sz="quarter" idx="10"/>
          </p:nvPr>
        </p:nvSpPr>
        <p:spPr>
          <a:xfrm>
            <a:off x="576263" y="1808163"/>
            <a:ext cx="8280400" cy="3781425"/>
          </a:xfrm>
        </p:spPr>
        <p:txBody>
          <a:bodyPr/>
          <a:lstStyle>
            <a:lvl1pPr marL="288000" indent="-288000">
              <a:buClr>
                <a:schemeClr val="tx1"/>
              </a:buClr>
              <a:buSzPct val="90000"/>
              <a:buFont typeface="Webdings" panose="05030102010509060703" pitchFamily="18" charset="2"/>
              <a:buChar char=""/>
              <a:defRPr>
                <a:solidFill>
                  <a:schemeClr val="tx1"/>
                </a:solidFill>
              </a:defRPr>
            </a:lvl1pPr>
            <a:lvl2pPr marL="576000" indent="-288000">
              <a:spcBef>
                <a:spcPts val="300"/>
              </a:spcBef>
              <a:buClr>
                <a:schemeClr val="tx1">
                  <a:lumMod val="50000"/>
                  <a:lumOff val="50000"/>
                </a:schemeClr>
              </a:buClr>
              <a:buSzPct val="75000"/>
              <a:buFont typeface="Wingdings" panose="05000000000000000000" pitchFamily="2" charset="2"/>
              <a:buChar char="§"/>
              <a:defRPr>
                <a:solidFill>
                  <a:schemeClr val="tx1">
                    <a:lumMod val="50000"/>
                    <a:lumOff val="50000"/>
                  </a:schemeClr>
                </a:solidFill>
              </a:defRPr>
            </a:lvl2pPr>
            <a:lvl3pPr marL="864000" indent="-288000">
              <a:spcBef>
                <a:spcPts val="300"/>
              </a:spcBef>
              <a:buClr>
                <a:schemeClr val="bg1">
                  <a:lumMod val="50000"/>
                </a:schemeClr>
              </a:buClr>
              <a:buSzPct val="90000"/>
              <a:buFont typeface="Courier New" panose="02070309020205020404" pitchFamily="49" charset="0"/>
              <a:buChar char="o"/>
              <a:defRPr>
                <a:solidFill>
                  <a:schemeClr val="bg1">
                    <a:lumMod val="50000"/>
                  </a:schemeClr>
                </a:solidFill>
              </a:defRPr>
            </a:lvl3pPr>
            <a:lvl4pPr marL="1152000" indent="-288000">
              <a:spcBef>
                <a:spcPts val="300"/>
              </a:spcBef>
              <a:buClr>
                <a:schemeClr val="bg1">
                  <a:lumMod val="50000"/>
                </a:schemeClr>
              </a:buClr>
              <a:buSzPct val="75000"/>
              <a:buFont typeface="Arial" panose="020B0604020202020204" pitchFamily="34" charset="0"/>
              <a:buChar char="•"/>
              <a:defRPr>
                <a:solidFill>
                  <a:schemeClr val="bg1">
                    <a:lumMod val="50000"/>
                  </a:schemeClr>
                </a:solidFill>
              </a:defRPr>
            </a:lvl4pPr>
            <a:lvl5pPr marL="1440000" indent="-288000">
              <a:spcBef>
                <a:spcPts val="300"/>
              </a:spcBef>
              <a:buClr>
                <a:schemeClr val="bg1">
                  <a:lumMod val="50000"/>
                </a:schemeClr>
              </a:buClr>
              <a:buSzPct val="90000"/>
              <a:buFont typeface="FlandersArtSans-Regular" panose="00000500000000000000" pitchFamily="50" charset="0"/>
              <a:buChar char="−"/>
              <a:defRPr>
                <a:solidFill>
                  <a:schemeClr val="bg1">
                    <a:lumMod val="50000"/>
                  </a:schemeClr>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7" name="Slide Number Placeholder 5"/>
          <p:cNvSpPr>
            <a:spLocks noGrp="1"/>
          </p:cNvSpPr>
          <p:nvPr>
            <p:ph type="sldNum" sz="quarter" idx="12"/>
          </p:nvPr>
        </p:nvSpPr>
        <p:spPr>
          <a:xfrm>
            <a:off x="3519276" y="6057534"/>
            <a:ext cx="2102583" cy="384174"/>
          </a:xfrm>
          <a:prstGeom prst="rect">
            <a:avLst/>
          </a:prstGeom>
        </p:spPr>
        <p:txBody>
          <a:bodyPr anchor="ctr" anchorCtr="1"/>
          <a:lstStyle>
            <a:lvl1pPr>
              <a:defRPr sz="1200">
                <a:solidFill>
                  <a:schemeClr val="tx2"/>
                </a:solidFill>
                <a:latin typeface="Calibri Light" panose="020F0302020204030204" pitchFamily="34" charset="0"/>
              </a:defRPr>
            </a:lvl1pPr>
          </a:lstStyle>
          <a:p>
            <a:fld id="{7DAD7678-3C6F-4DE1-A59F-12BC40F05B4C}" type="datetime1">
              <a:rPr lang="nl-BE" smtClean="0"/>
              <a:pPr/>
              <a:t>1/10/2025</a:t>
            </a:fld>
            <a:r>
              <a:rPr lang="nl-BE"/>
              <a:t> | </a:t>
            </a:r>
            <a:fld id="{4FEC29A6-96D2-4855-B02C-489BA0EAE082}" type="slidenum">
              <a:rPr lang="nl-BE" smtClean="0"/>
              <a:pPr/>
              <a:t>‹nr.›</a:t>
            </a:fld>
            <a:endParaRPr lang="nl-BE"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103" y="5802284"/>
            <a:ext cx="1999322" cy="915819"/>
          </a:xfrm>
          <a:prstGeom prst="rect">
            <a:avLst/>
          </a:prstGeom>
        </p:spPr>
      </p:pic>
      <p:pic>
        <p:nvPicPr>
          <p:cNvPr id="9" name="Afbeelding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4378" y="5900221"/>
            <a:ext cx="1271410" cy="719943"/>
          </a:xfrm>
          <a:prstGeom prst="rect">
            <a:avLst/>
          </a:prstGeom>
        </p:spPr>
      </p:pic>
    </p:spTree>
    <p:extLst>
      <p:ext uri="{BB962C8B-B14F-4D97-AF65-F5344CB8AC3E}">
        <p14:creationId xmlns:p14="http://schemas.microsoft.com/office/powerpoint/2010/main" val="15152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de stijl te bewerken</a:t>
            </a:r>
            <a:endParaRPr lang="en-US" dirty="0"/>
          </a:p>
        </p:txBody>
      </p:sp>
      <p:sp>
        <p:nvSpPr>
          <p:cNvPr id="3" name="Text Placeholder 2"/>
          <p:cNvSpPr>
            <a:spLocks noGrp="1"/>
          </p:cNvSpPr>
          <p:nvPr>
            <p:ph type="body" idx="1"/>
          </p:nvPr>
        </p:nvSpPr>
        <p:spPr>
          <a:xfrm>
            <a:off x="623888" y="4589464"/>
            <a:ext cx="656297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103" y="5802284"/>
            <a:ext cx="1999322" cy="915819"/>
          </a:xfrm>
          <a:prstGeom prst="rect">
            <a:avLst/>
          </a:prstGeom>
        </p:spPr>
      </p:pic>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4378" y="5900221"/>
            <a:ext cx="1271410" cy="719943"/>
          </a:xfrm>
          <a:prstGeom prst="rect">
            <a:avLst/>
          </a:prstGeom>
        </p:spPr>
      </p:pic>
    </p:spTree>
    <p:extLst>
      <p:ext uri="{BB962C8B-B14F-4D97-AF65-F5344CB8AC3E}">
        <p14:creationId xmlns:p14="http://schemas.microsoft.com/office/powerpoint/2010/main" val="1681580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nl-NL"/>
              <a:t>Klik om de stijl te bewerken</a:t>
            </a:r>
            <a:endParaRPr lang="en-US" dirty="0"/>
          </a:p>
        </p:txBody>
      </p:sp>
      <p:sp>
        <p:nvSpPr>
          <p:cNvPr id="11" name="Tijdelijke aanduiding voor inhoud 7"/>
          <p:cNvSpPr>
            <a:spLocks noGrp="1"/>
          </p:cNvSpPr>
          <p:nvPr>
            <p:ph sz="quarter" idx="15"/>
          </p:nvPr>
        </p:nvSpPr>
        <p:spPr>
          <a:xfrm>
            <a:off x="576000" y="1841242"/>
            <a:ext cx="4068000" cy="3789091"/>
          </a:xfrm>
        </p:spPr>
        <p:txBody>
          <a:bodyPr/>
          <a:lstStyle>
            <a:lvl1pPr marL="288000" indent="-288000">
              <a:buClr>
                <a:schemeClr val="tx1">
                  <a:lumMod val="95000"/>
                  <a:lumOff val="5000"/>
                </a:schemeClr>
              </a:buClr>
              <a:buSzPct val="90000"/>
              <a:buFont typeface="Webdings" panose="05030102010509060703" pitchFamily="18" charset="2"/>
              <a:buChar char="4"/>
              <a:defRPr>
                <a:solidFill>
                  <a:schemeClr val="tx1">
                    <a:lumMod val="95000"/>
                    <a:lumOff val="5000"/>
                  </a:schemeClr>
                </a:solidFill>
              </a:defRPr>
            </a:lvl1pPr>
            <a:lvl2pPr marL="576000" indent="-288000">
              <a:spcBef>
                <a:spcPts val="300"/>
              </a:spcBef>
              <a:buClr>
                <a:schemeClr val="bg1">
                  <a:lumMod val="50000"/>
                </a:schemeClr>
              </a:buClr>
              <a:buSzPct val="75000"/>
              <a:buFont typeface="Wingdings" panose="05000000000000000000" pitchFamily="2" charset="2"/>
              <a:buChar char="§"/>
              <a:defRPr>
                <a:solidFill>
                  <a:schemeClr val="bg1">
                    <a:lumMod val="50000"/>
                  </a:schemeClr>
                </a:solidFill>
              </a:defRPr>
            </a:lvl2pPr>
            <a:lvl3pPr marL="864000" indent="-288000">
              <a:spcBef>
                <a:spcPts val="300"/>
              </a:spcBef>
              <a:buClr>
                <a:schemeClr val="bg1">
                  <a:lumMod val="50000"/>
                </a:schemeClr>
              </a:buClr>
              <a:buSzPct val="90000"/>
              <a:buFont typeface="Courier New" panose="02070309020205020404" pitchFamily="49" charset="0"/>
              <a:buChar char="o"/>
              <a:defRPr>
                <a:solidFill>
                  <a:schemeClr val="bg1">
                    <a:lumMod val="50000"/>
                  </a:schemeClr>
                </a:solidFill>
              </a:defRPr>
            </a:lvl3pPr>
            <a:lvl4pPr marL="1152000" indent="-288000">
              <a:spcBef>
                <a:spcPts val="300"/>
              </a:spcBef>
              <a:buClr>
                <a:schemeClr val="bg1">
                  <a:lumMod val="50000"/>
                </a:schemeClr>
              </a:buClr>
              <a:buSzPct val="75000"/>
              <a:buFont typeface="Arial" panose="020B0604020202020204" pitchFamily="34" charset="0"/>
              <a:buChar char="•"/>
              <a:defRPr>
                <a:solidFill>
                  <a:schemeClr val="bg1">
                    <a:lumMod val="50000"/>
                  </a:schemeClr>
                </a:solidFill>
              </a:defRPr>
            </a:lvl4pPr>
            <a:lvl5pPr marL="1440000" indent="-288000">
              <a:spcBef>
                <a:spcPts val="300"/>
              </a:spcBef>
              <a:buClr>
                <a:schemeClr val="bg1">
                  <a:lumMod val="50000"/>
                </a:schemeClr>
              </a:buClr>
              <a:buSzPct val="90000"/>
              <a:buFont typeface="FlandersArtSans-Regular" panose="00000500000000000000" pitchFamily="50" charset="0"/>
              <a:buChar char="−"/>
              <a:defRPr>
                <a:solidFill>
                  <a:schemeClr val="bg1">
                    <a:lumMod val="50000"/>
                  </a:schemeClr>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8" name="Slide Number Placeholder 5"/>
          <p:cNvSpPr>
            <a:spLocks noGrp="1"/>
          </p:cNvSpPr>
          <p:nvPr>
            <p:ph type="sldNum" sz="quarter" idx="12"/>
          </p:nvPr>
        </p:nvSpPr>
        <p:spPr>
          <a:xfrm>
            <a:off x="3519276" y="6057534"/>
            <a:ext cx="2102583" cy="384174"/>
          </a:xfrm>
          <a:prstGeom prst="rect">
            <a:avLst/>
          </a:prstGeom>
        </p:spPr>
        <p:txBody>
          <a:bodyPr anchor="ctr" anchorCtr="1"/>
          <a:lstStyle>
            <a:lvl1pPr>
              <a:defRPr sz="1200">
                <a:solidFill>
                  <a:schemeClr val="tx2"/>
                </a:solidFill>
                <a:latin typeface="Calibri Light" panose="020F0302020204030204" pitchFamily="34" charset="0"/>
              </a:defRPr>
            </a:lvl1pPr>
          </a:lstStyle>
          <a:p>
            <a:fld id="{7DAD7678-3C6F-4DE1-A59F-12BC40F05B4C}" type="datetime1">
              <a:rPr lang="nl-BE" smtClean="0"/>
              <a:pPr/>
              <a:t>1/10/2025</a:t>
            </a:fld>
            <a:r>
              <a:rPr lang="nl-BE"/>
              <a:t> | </a:t>
            </a:r>
            <a:fld id="{4FEC29A6-96D2-4855-B02C-489BA0EAE082}" type="slidenum">
              <a:rPr lang="nl-BE" smtClean="0"/>
              <a:pPr/>
              <a:t>‹nr.›</a:t>
            </a:fld>
            <a:endParaRPr lang="nl-BE" dirty="0"/>
          </a:p>
        </p:txBody>
      </p:sp>
      <p:sp>
        <p:nvSpPr>
          <p:cNvPr id="10" name="Tijdelijke aanduiding voor inhoud 7"/>
          <p:cNvSpPr>
            <a:spLocks noGrp="1"/>
          </p:cNvSpPr>
          <p:nvPr>
            <p:ph sz="quarter" idx="16"/>
          </p:nvPr>
        </p:nvSpPr>
        <p:spPr>
          <a:xfrm>
            <a:off x="4787788" y="1841242"/>
            <a:ext cx="4068000" cy="3789091"/>
          </a:xfrm>
        </p:spPr>
        <p:txBody>
          <a:bodyPr/>
          <a:lstStyle>
            <a:lvl1pPr marL="288000" indent="-288000">
              <a:buClr>
                <a:schemeClr val="tx1">
                  <a:lumMod val="95000"/>
                  <a:lumOff val="5000"/>
                </a:schemeClr>
              </a:buClr>
              <a:buSzPct val="90000"/>
              <a:buFont typeface="Webdings" panose="05030102010509060703" pitchFamily="18" charset="2"/>
              <a:buChar char="4"/>
              <a:defRPr>
                <a:solidFill>
                  <a:schemeClr val="tx1">
                    <a:lumMod val="95000"/>
                    <a:lumOff val="5000"/>
                  </a:schemeClr>
                </a:solidFill>
              </a:defRPr>
            </a:lvl1pPr>
            <a:lvl2pPr marL="576000" indent="-288000">
              <a:spcBef>
                <a:spcPts val="300"/>
              </a:spcBef>
              <a:buClr>
                <a:schemeClr val="bg1">
                  <a:lumMod val="50000"/>
                </a:schemeClr>
              </a:buClr>
              <a:buSzPct val="75000"/>
              <a:buFont typeface="Wingdings" panose="05000000000000000000" pitchFamily="2" charset="2"/>
              <a:buChar char="§"/>
              <a:defRPr>
                <a:solidFill>
                  <a:schemeClr val="bg1">
                    <a:lumMod val="50000"/>
                  </a:schemeClr>
                </a:solidFill>
              </a:defRPr>
            </a:lvl2pPr>
            <a:lvl3pPr marL="864000" indent="-288000">
              <a:spcBef>
                <a:spcPts val="300"/>
              </a:spcBef>
              <a:buClr>
                <a:schemeClr val="bg1">
                  <a:lumMod val="50000"/>
                </a:schemeClr>
              </a:buClr>
              <a:buSzPct val="90000"/>
              <a:buFont typeface="Courier New" panose="02070309020205020404" pitchFamily="49" charset="0"/>
              <a:buChar char="o"/>
              <a:defRPr>
                <a:solidFill>
                  <a:schemeClr val="bg1">
                    <a:lumMod val="50000"/>
                  </a:schemeClr>
                </a:solidFill>
              </a:defRPr>
            </a:lvl3pPr>
            <a:lvl4pPr marL="1152000" indent="-288000">
              <a:spcBef>
                <a:spcPts val="300"/>
              </a:spcBef>
              <a:buClr>
                <a:schemeClr val="bg1">
                  <a:lumMod val="50000"/>
                </a:schemeClr>
              </a:buClr>
              <a:buSzPct val="75000"/>
              <a:buFont typeface="Arial" panose="020B0604020202020204" pitchFamily="34" charset="0"/>
              <a:buChar char="•"/>
              <a:defRPr>
                <a:solidFill>
                  <a:schemeClr val="bg1">
                    <a:lumMod val="50000"/>
                  </a:schemeClr>
                </a:solidFill>
              </a:defRPr>
            </a:lvl4pPr>
            <a:lvl5pPr marL="1440000" indent="-288000">
              <a:spcBef>
                <a:spcPts val="300"/>
              </a:spcBef>
              <a:buClr>
                <a:schemeClr val="bg1">
                  <a:lumMod val="50000"/>
                </a:schemeClr>
              </a:buClr>
              <a:buSzPct val="90000"/>
              <a:buFont typeface="FlandersArtSans-Regular" panose="00000500000000000000" pitchFamily="50" charset="0"/>
              <a:buChar char="−"/>
              <a:defRPr>
                <a:solidFill>
                  <a:schemeClr val="bg1">
                    <a:lumMod val="50000"/>
                  </a:schemeClr>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9"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103" y="5802284"/>
            <a:ext cx="1999322" cy="915819"/>
          </a:xfrm>
          <a:prstGeom prst="rect">
            <a:avLst/>
          </a:prstGeom>
        </p:spPr>
      </p:pic>
      <p:pic>
        <p:nvPicPr>
          <p:cNvPr id="12" name="Afbeelding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4378" y="5900221"/>
            <a:ext cx="1271410" cy="719943"/>
          </a:xfrm>
          <a:prstGeom prst="rect">
            <a:avLst/>
          </a:prstGeom>
        </p:spPr>
      </p:pic>
    </p:spTree>
    <p:extLst>
      <p:ext uri="{BB962C8B-B14F-4D97-AF65-F5344CB8AC3E}">
        <p14:creationId xmlns:p14="http://schemas.microsoft.com/office/powerpoint/2010/main" val="384251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8190879" cy="1260000"/>
          </a:xfrm>
        </p:spPr>
        <p:txBody>
          <a:bodyPr/>
          <a:lstStyle/>
          <a:p>
            <a:r>
              <a:rPr lang="nl-NL"/>
              <a:t>Klik om de stijl te bewerken</a:t>
            </a:r>
            <a:endParaRPr lang="en-US" dirty="0"/>
          </a:p>
        </p:txBody>
      </p:sp>
      <p:sp>
        <p:nvSpPr>
          <p:cNvPr id="3" name="Text Placeholder 2"/>
          <p:cNvSpPr>
            <a:spLocks noGrp="1"/>
          </p:cNvSpPr>
          <p:nvPr>
            <p:ph type="body" idx="1"/>
          </p:nvPr>
        </p:nvSpPr>
        <p:spPr>
          <a:xfrm>
            <a:off x="629842" y="1681163"/>
            <a:ext cx="4068000" cy="801014"/>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5" name="Text Placeholder 4"/>
          <p:cNvSpPr>
            <a:spLocks noGrp="1"/>
          </p:cNvSpPr>
          <p:nvPr>
            <p:ph type="body" sz="quarter" idx="3"/>
          </p:nvPr>
        </p:nvSpPr>
        <p:spPr>
          <a:xfrm>
            <a:off x="4752000" y="1681163"/>
            <a:ext cx="4068000" cy="802800"/>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11" name="Slide Number Placeholder 5"/>
          <p:cNvSpPr>
            <a:spLocks noGrp="1"/>
          </p:cNvSpPr>
          <p:nvPr>
            <p:ph type="sldNum" sz="quarter" idx="12"/>
          </p:nvPr>
        </p:nvSpPr>
        <p:spPr>
          <a:xfrm>
            <a:off x="3519276" y="6057534"/>
            <a:ext cx="2102583" cy="384174"/>
          </a:xfrm>
          <a:prstGeom prst="rect">
            <a:avLst/>
          </a:prstGeom>
        </p:spPr>
        <p:txBody>
          <a:bodyPr anchor="ctr" anchorCtr="1"/>
          <a:lstStyle>
            <a:lvl1pPr>
              <a:defRPr sz="1200">
                <a:solidFill>
                  <a:schemeClr val="tx2"/>
                </a:solidFill>
                <a:latin typeface="Calibri Light" panose="020F0302020204030204" pitchFamily="34" charset="0"/>
              </a:defRPr>
            </a:lvl1pPr>
          </a:lstStyle>
          <a:p>
            <a:fld id="{7DAD7678-3C6F-4DE1-A59F-12BC40F05B4C}" type="datetime1">
              <a:rPr lang="nl-BE" smtClean="0"/>
              <a:pPr/>
              <a:t>1/10/2025</a:t>
            </a:fld>
            <a:r>
              <a:rPr lang="nl-BE"/>
              <a:t> | </a:t>
            </a:r>
            <a:fld id="{4FEC29A6-96D2-4855-B02C-489BA0EAE082}" type="slidenum">
              <a:rPr lang="nl-BE" smtClean="0"/>
              <a:pPr/>
              <a:t>‹nr.›</a:t>
            </a:fld>
            <a:endParaRPr lang="nl-BE" dirty="0"/>
          </a:p>
        </p:txBody>
      </p:sp>
      <p:sp>
        <p:nvSpPr>
          <p:cNvPr id="12" name="Tijdelijke aanduiding voor inhoud 7"/>
          <p:cNvSpPr>
            <a:spLocks noGrp="1"/>
          </p:cNvSpPr>
          <p:nvPr>
            <p:ph sz="quarter" idx="15"/>
          </p:nvPr>
        </p:nvSpPr>
        <p:spPr>
          <a:xfrm>
            <a:off x="629840" y="2556000"/>
            <a:ext cx="4068001" cy="3132000"/>
          </a:xfrm>
        </p:spPr>
        <p:txBody>
          <a:bodyPr/>
          <a:lstStyle>
            <a:lvl1pPr marL="288000" indent="-288000">
              <a:buClr>
                <a:schemeClr val="tx1">
                  <a:lumMod val="95000"/>
                  <a:lumOff val="5000"/>
                </a:schemeClr>
              </a:buClr>
              <a:buSzPct val="90000"/>
              <a:buFont typeface="Webdings" panose="05030102010509060703" pitchFamily="18" charset="2"/>
              <a:buChar char="4"/>
              <a:defRPr>
                <a:solidFill>
                  <a:schemeClr val="tx1">
                    <a:lumMod val="95000"/>
                    <a:lumOff val="5000"/>
                  </a:schemeClr>
                </a:solidFill>
              </a:defRPr>
            </a:lvl1pPr>
            <a:lvl2pPr marL="576000" indent="-288000">
              <a:spcBef>
                <a:spcPts val="300"/>
              </a:spcBef>
              <a:buClr>
                <a:schemeClr val="bg1">
                  <a:lumMod val="50000"/>
                </a:schemeClr>
              </a:buClr>
              <a:buSzPct val="75000"/>
              <a:buFont typeface="Wingdings" panose="05000000000000000000" pitchFamily="2" charset="2"/>
              <a:buChar char="§"/>
              <a:defRPr>
                <a:solidFill>
                  <a:schemeClr val="bg1">
                    <a:lumMod val="50000"/>
                  </a:schemeClr>
                </a:solidFill>
              </a:defRPr>
            </a:lvl2pPr>
            <a:lvl3pPr marL="864000" indent="-288000">
              <a:spcBef>
                <a:spcPts val="300"/>
              </a:spcBef>
              <a:buClr>
                <a:schemeClr val="bg1">
                  <a:lumMod val="50000"/>
                </a:schemeClr>
              </a:buClr>
              <a:buSzPct val="90000"/>
              <a:buFont typeface="Courier New" panose="02070309020205020404" pitchFamily="49" charset="0"/>
              <a:buChar char="o"/>
              <a:defRPr>
                <a:solidFill>
                  <a:schemeClr val="bg1">
                    <a:lumMod val="50000"/>
                  </a:schemeClr>
                </a:solidFill>
              </a:defRPr>
            </a:lvl3pPr>
            <a:lvl4pPr marL="1152000" indent="-288000">
              <a:spcBef>
                <a:spcPts val="300"/>
              </a:spcBef>
              <a:buClr>
                <a:schemeClr val="bg1">
                  <a:lumMod val="50000"/>
                </a:schemeClr>
              </a:buClr>
              <a:buSzPct val="75000"/>
              <a:buFont typeface="Arial" panose="020B0604020202020204" pitchFamily="34" charset="0"/>
              <a:buChar char="•"/>
              <a:defRPr>
                <a:solidFill>
                  <a:schemeClr val="bg1">
                    <a:lumMod val="50000"/>
                  </a:schemeClr>
                </a:solidFill>
              </a:defRPr>
            </a:lvl4pPr>
            <a:lvl5pPr marL="1440000" indent="-288000">
              <a:spcBef>
                <a:spcPts val="300"/>
              </a:spcBef>
              <a:buClr>
                <a:schemeClr val="bg1">
                  <a:lumMod val="50000"/>
                </a:schemeClr>
              </a:buClr>
              <a:buSzPct val="90000"/>
              <a:buFont typeface="FlandersArtSans-Regular" panose="00000500000000000000" pitchFamily="50" charset="0"/>
              <a:buChar char="−"/>
              <a:defRPr>
                <a:solidFill>
                  <a:schemeClr val="bg1">
                    <a:lumMod val="50000"/>
                  </a:schemeClr>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3" name="Tijdelijke aanduiding voor inhoud 7"/>
          <p:cNvSpPr>
            <a:spLocks noGrp="1"/>
          </p:cNvSpPr>
          <p:nvPr>
            <p:ph sz="quarter" idx="16"/>
          </p:nvPr>
        </p:nvSpPr>
        <p:spPr>
          <a:xfrm>
            <a:off x="4752000" y="2556001"/>
            <a:ext cx="4068000" cy="3132000"/>
          </a:xfrm>
        </p:spPr>
        <p:txBody>
          <a:bodyPr/>
          <a:lstStyle>
            <a:lvl1pPr marL="288000" indent="-288000">
              <a:buClr>
                <a:schemeClr val="tx1">
                  <a:lumMod val="95000"/>
                  <a:lumOff val="5000"/>
                </a:schemeClr>
              </a:buClr>
              <a:buSzPct val="90000"/>
              <a:buFont typeface="Webdings" panose="05030102010509060703" pitchFamily="18" charset="2"/>
              <a:buChar char="4"/>
              <a:defRPr>
                <a:solidFill>
                  <a:schemeClr val="tx1">
                    <a:lumMod val="95000"/>
                    <a:lumOff val="5000"/>
                  </a:schemeClr>
                </a:solidFill>
              </a:defRPr>
            </a:lvl1pPr>
            <a:lvl2pPr marL="576000" indent="-288000">
              <a:spcBef>
                <a:spcPts val="300"/>
              </a:spcBef>
              <a:buClr>
                <a:schemeClr val="bg1">
                  <a:lumMod val="50000"/>
                </a:schemeClr>
              </a:buClr>
              <a:buSzPct val="75000"/>
              <a:buFont typeface="Wingdings" panose="05000000000000000000" pitchFamily="2" charset="2"/>
              <a:buChar char="§"/>
              <a:defRPr>
                <a:solidFill>
                  <a:schemeClr val="bg1">
                    <a:lumMod val="50000"/>
                  </a:schemeClr>
                </a:solidFill>
              </a:defRPr>
            </a:lvl2pPr>
            <a:lvl3pPr marL="864000" indent="-288000">
              <a:spcBef>
                <a:spcPts val="300"/>
              </a:spcBef>
              <a:buClr>
                <a:schemeClr val="bg1">
                  <a:lumMod val="50000"/>
                </a:schemeClr>
              </a:buClr>
              <a:buSzPct val="90000"/>
              <a:buFont typeface="Courier New" panose="02070309020205020404" pitchFamily="49" charset="0"/>
              <a:buChar char="o"/>
              <a:defRPr>
                <a:solidFill>
                  <a:schemeClr val="bg1">
                    <a:lumMod val="50000"/>
                  </a:schemeClr>
                </a:solidFill>
              </a:defRPr>
            </a:lvl3pPr>
            <a:lvl4pPr marL="1152000" indent="-288000">
              <a:spcBef>
                <a:spcPts val="300"/>
              </a:spcBef>
              <a:buClr>
                <a:schemeClr val="bg1">
                  <a:lumMod val="50000"/>
                </a:schemeClr>
              </a:buClr>
              <a:buSzPct val="75000"/>
              <a:buFont typeface="Arial" panose="020B0604020202020204" pitchFamily="34" charset="0"/>
              <a:buChar char="•"/>
              <a:defRPr>
                <a:solidFill>
                  <a:schemeClr val="bg1">
                    <a:lumMod val="50000"/>
                  </a:schemeClr>
                </a:solidFill>
              </a:defRPr>
            </a:lvl4pPr>
            <a:lvl5pPr marL="1440000" indent="-288000">
              <a:spcBef>
                <a:spcPts val="300"/>
              </a:spcBef>
              <a:buClr>
                <a:schemeClr val="bg1">
                  <a:lumMod val="50000"/>
                </a:schemeClr>
              </a:buClr>
              <a:buSzPct val="90000"/>
              <a:buFont typeface="FlandersArtSans-Regular" panose="00000500000000000000" pitchFamily="50" charset="0"/>
              <a:buChar char="−"/>
              <a:defRPr>
                <a:solidFill>
                  <a:schemeClr val="bg1">
                    <a:lumMod val="50000"/>
                  </a:schemeClr>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0" name="Afbeelding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103" y="5802284"/>
            <a:ext cx="1999322" cy="915819"/>
          </a:xfrm>
          <a:prstGeom prst="rect">
            <a:avLst/>
          </a:prstGeom>
        </p:spPr>
      </p:pic>
      <p:pic>
        <p:nvPicPr>
          <p:cNvPr id="14" name="Afbeelding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4378" y="5900221"/>
            <a:ext cx="1271410" cy="719943"/>
          </a:xfrm>
          <a:prstGeom prst="rect">
            <a:avLst/>
          </a:prstGeom>
        </p:spPr>
      </p:pic>
    </p:spTree>
    <p:extLst>
      <p:ext uri="{BB962C8B-B14F-4D97-AF65-F5344CB8AC3E}">
        <p14:creationId xmlns:p14="http://schemas.microsoft.com/office/powerpoint/2010/main" val="880571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7" name="Slide Number Placeholder 5"/>
          <p:cNvSpPr>
            <a:spLocks noGrp="1"/>
          </p:cNvSpPr>
          <p:nvPr>
            <p:ph type="sldNum" sz="quarter" idx="12"/>
          </p:nvPr>
        </p:nvSpPr>
        <p:spPr>
          <a:xfrm>
            <a:off x="3519276" y="6057534"/>
            <a:ext cx="2102583" cy="384174"/>
          </a:xfrm>
          <a:prstGeom prst="rect">
            <a:avLst/>
          </a:prstGeom>
        </p:spPr>
        <p:txBody>
          <a:bodyPr anchor="ctr" anchorCtr="1"/>
          <a:lstStyle>
            <a:lvl1pPr>
              <a:defRPr sz="1200">
                <a:solidFill>
                  <a:schemeClr val="tx2"/>
                </a:solidFill>
                <a:latin typeface="Calibri Light" panose="020F0302020204030204" pitchFamily="34" charset="0"/>
              </a:defRPr>
            </a:lvl1pPr>
          </a:lstStyle>
          <a:p>
            <a:fld id="{7DAD7678-3C6F-4DE1-A59F-12BC40F05B4C}" type="datetime1">
              <a:rPr lang="nl-BE" smtClean="0"/>
              <a:pPr/>
              <a:t>1/10/2025</a:t>
            </a:fld>
            <a:r>
              <a:rPr lang="nl-BE"/>
              <a:t> | </a:t>
            </a:r>
            <a:fld id="{4FEC29A6-96D2-4855-B02C-489BA0EAE082}" type="slidenum">
              <a:rPr lang="nl-BE" smtClean="0"/>
              <a:pPr/>
              <a:t>‹nr.›</a:t>
            </a:fld>
            <a:endParaRPr lang="nl-BE" dirty="0"/>
          </a:p>
        </p:txBody>
      </p:sp>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103" y="5802284"/>
            <a:ext cx="1999322" cy="915819"/>
          </a:xfrm>
          <a:prstGeom prst="rect">
            <a:avLst/>
          </a:prstGeom>
        </p:spPr>
      </p:pic>
      <p:pic>
        <p:nvPicPr>
          <p:cNvPr id="8" name="Afbeelding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4378" y="5900221"/>
            <a:ext cx="1271410" cy="719943"/>
          </a:xfrm>
          <a:prstGeom prst="rect">
            <a:avLst/>
          </a:prstGeom>
        </p:spPr>
      </p:pic>
    </p:spTree>
    <p:extLst>
      <p:ext uri="{BB962C8B-B14F-4D97-AF65-F5344CB8AC3E}">
        <p14:creationId xmlns:p14="http://schemas.microsoft.com/office/powerpoint/2010/main" val="2477279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0104" y="457200"/>
            <a:ext cx="2949178" cy="1600200"/>
          </a:xfrm>
        </p:spPr>
        <p:txBody>
          <a:bodyPr anchor="b"/>
          <a:lstStyle>
            <a:lvl1pPr>
              <a:defRPr sz="3200"/>
            </a:lvl1pPr>
          </a:lstStyle>
          <a:p>
            <a:r>
              <a:rPr lang="nl-NL"/>
              <a:t>Klik om de stijl te bewerken</a:t>
            </a:r>
            <a:endParaRPr lang="en-US" dirty="0"/>
          </a:p>
        </p:txBody>
      </p:sp>
      <p:sp>
        <p:nvSpPr>
          <p:cNvPr id="4" name="Text Placeholder 3"/>
          <p:cNvSpPr>
            <a:spLocks noGrp="1"/>
          </p:cNvSpPr>
          <p:nvPr>
            <p:ph type="body" sz="half" idx="2"/>
          </p:nvPr>
        </p:nvSpPr>
        <p:spPr>
          <a:xfrm>
            <a:off x="600104" y="2057400"/>
            <a:ext cx="2949178" cy="3594600"/>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8" name="Slide Number Placeholder 5"/>
          <p:cNvSpPr>
            <a:spLocks noGrp="1"/>
          </p:cNvSpPr>
          <p:nvPr>
            <p:ph type="sldNum" sz="quarter" idx="12"/>
          </p:nvPr>
        </p:nvSpPr>
        <p:spPr>
          <a:xfrm>
            <a:off x="3519276" y="6057534"/>
            <a:ext cx="2102583" cy="384174"/>
          </a:xfrm>
          <a:prstGeom prst="rect">
            <a:avLst/>
          </a:prstGeom>
        </p:spPr>
        <p:txBody>
          <a:bodyPr anchor="ctr" anchorCtr="1"/>
          <a:lstStyle>
            <a:lvl1pPr>
              <a:defRPr sz="1200">
                <a:solidFill>
                  <a:schemeClr val="tx2"/>
                </a:solidFill>
                <a:latin typeface="Calibri Light" panose="020F0302020204030204" pitchFamily="34" charset="0"/>
              </a:defRPr>
            </a:lvl1pPr>
          </a:lstStyle>
          <a:p>
            <a:fld id="{7DAD7678-3C6F-4DE1-A59F-12BC40F05B4C}" type="datetime1">
              <a:rPr lang="nl-BE" smtClean="0"/>
              <a:pPr/>
              <a:t>1/10/2025</a:t>
            </a:fld>
            <a:r>
              <a:rPr lang="nl-BE"/>
              <a:t> | </a:t>
            </a:r>
            <a:fld id="{4FEC29A6-96D2-4855-B02C-489BA0EAE082}" type="slidenum">
              <a:rPr lang="nl-BE" smtClean="0"/>
              <a:pPr/>
              <a:t>‹nr.›</a:t>
            </a:fld>
            <a:endParaRPr lang="nl-BE" dirty="0"/>
          </a:p>
        </p:txBody>
      </p:sp>
      <p:sp>
        <p:nvSpPr>
          <p:cNvPr id="10" name="Tijdelijke aanduiding voor inhoud 7"/>
          <p:cNvSpPr>
            <a:spLocks noGrp="1"/>
          </p:cNvSpPr>
          <p:nvPr>
            <p:ph sz="quarter" idx="15"/>
          </p:nvPr>
        </p:nvSpPr>
        <p:spPr>
          <a:xfrm>
            <a:off x="3718526" y="457200"/>
            <a:ext cx="5095596" cy="5194800"/>
          </a:xfrm>
        </p:spPr>
        <p:txBody>
          <a:bodyPr/>
          <a:lstStyle>
            <a:lvl1pPr marL="288000" indent="-288000">
              <a:buClr>
                <a:schemeClr val="tx1">
                  <a:lumMod val="95000"/>
                  <a:lumOff val="5000"/>
                </a:schemeClr>
              </a:buClr>
              <a:buSzPct val="90000"/>
              <a:buFont typeface="Webdings" panose="05030102010509060703" pitchFamily="18" charset="2"/>
              <a:buChar char="4"/>
              <a:defRPr>
                <a:solidFill>
                  <a:schemeClr val="tx1">
                    <a:lumMod val="95000"/>
                    <a:lumOff val="5000"/>
                  </a:schemeClr>
                </a:solidFill>
              </a:defRPr>
            </a:lvl1pPr>
            <a:lvl2pPr marL="576000" indent="-288000">
              <a:spcBef>
                <a:spcPts val="300"/>
              </a:spcBef>
              <a:buClr>
                <a:schemeClr val="bg1">
                  <a:lumMod val="50000"/>
                </a:schemeClr>
              </a:buClr>
              <a:buSzPct val="75000"/>
              <a:buFont typeface="Wingdings" panose="05000000000000000000" pitchFamily="2" charset="2"/>
              <a:buChar char="§"/>
              <a:defRPr>
                <a:solidFill>
                  <a:schemeClr val="bg1">
                    <a:lumMod val="50000"/>
                  </a:schemeClr>
                </a:solidFill>
              </a:defRPr>
            </a:lvl2pPr>
            <a:lvl3pPr marL="864000" indent="-288000">
              <a:spcBef>
                <a:spcPts val="300"/>
              </a:spcBef>
              <a:buClr>
                <a:schemeClr val="bg1">
                  <a:lumMod val="50000"/>
                </a:schemeClr>
              </a:buClr>
              <a:buSzPct val="90000"/>
              <a:buFont typeface="Courier New" panose="02070309020205020404" pitchFamily="49" charset="0"/>
              <a:buChar char="o"/>
              <a:defRPr>
                <a:solidFill>
                  <a:schemeClr val="bg1">
                    <a:lumMod val="50000"/>
                  </a:schemeClr>
                </a:solidFill>
              </a:defRPr>
            </a:lvl3pPr>
            <a:lvl4pPr marL="1152000" indent="-288000">
              <a:spcBef>
                <a:spcPts val="300"/>
              </a:spcBef>
              <a:buClr>
                <a:schemeClr val="bg1">
                  <a:lumMod val="50000"/>
                </a:schemeClr>
              </a:buClr>
              <a:buSzPct val="75000"/>
              <a:buFont typeface="Arial" panose="020B0604020202020204" pitchFamily="34" charset="0"/>
              <a:buChar char="•"/>
              <a:defRPr>
                <a:solidFill>
                  <a:schemeClr val="bg1">
                    <a:lumMod val="50000"/>
                  </a:schemeClr>
                </a:solidFill>
              </a:defRPr>
            </a:lvl4pPr>
            <a:lvl5pPr marL="1440000" indent="-288000">
              <a:spcBef>
                <a:spcPts val="300"/>
              </a:spcBef>
              <a:buClr>
                <a:schemeClr val="bg1">
                  <a:lumMod val="50000"/>
                </a:schemeClr>
              </a:buClr>
              <a:buSzPct val="90000"/>
              <a:buFont typeface="FlandersArtSans-Regular" panose="00000500000000000000" pitchFamily="50" charset="0"/>
              <a:buChar char="−"/>
              <a:defRPr>
                <a:solidFill>
                  <a:schemeClr val="bg1">
                    <a:lumMod val="50000"/>
                  </a:schemeClr>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9"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103" y="5802284"/>
            <a:ext cx="1999322" cy="915819"/>
          </a:xfrm>
          <a:prstGeom prst="rect">
            <a:avLst/>
          </a:prstGeom>
        </p:spPr>
      </p:pic>
      <p:pic>
        <p:nvPicPr>
          <p:cNvPr id="11" name="Afbeelding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4378" y="5900221"/>
            <a:ext cx="1271410" cy="719943"/>
          </a:xfrm>
          <a:prstGeom prst="rect">
            <a:avLst/>
          </a:prstGeom>
        </p:spPr>
      </p:pic>
    </p:spTree>
    <p:extLst>
      <p:ext uri="{BB962C8B-B14F-4D97-AF65-F5344CB8AC3E}">
        <p14:creationId xmlns:p14="http://schemas.microsoft.com/office/powerpoint/2010/main" val="942034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0104" y="457200"/>
            <a:ext cx="2949178" cy="160020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3887392" y="720001"/>
            <a:ext cx="4933328" cy="4932000"/>
          </a:xfrm>
        </p:spPr>
        <p:txBody>
          <a:bodyPr anchor="t"/>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00104" y="2057400"/>
            <a:ext cx="2949178" cy="3594601"/>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Slide Number Placeholder 5"/>
          <p:cNvSpPr>
            <a:spLocks noGrp="1"/>
          </p:cNvSpPr>
          <p:nvPr>
            <p:ph type="sldNum" sz="quarter" idx="12"/>
          </p:nvPr>
        </p:nvSpPr>
        <p:spPr>
          <a:xfrm>
            <a:off x="3519276" y="6057534"/>
            <a:ext cx="2102583" cy="384174"/>
          </a:xfrm>
          <a:prstGeom prst="rect">
            <a:avLst/>
          </a:prstGeom>
        </p:spPr>
        <p:txBody>
          <a:bodyPr anchor="ctr" anchorCtr="1"/>
          <a:lstStyle>
            <a:lvl1pPr>
              <a:defRPr sz="1200">
                <a:solidFill>
                  <a:schemeClr val="tx2"/>
                </a:solidFill>
                <a:latin typeface="Calibri Light" panose="020F0302020204030204" pitchFamily="34" charset="0"/>
              </a:defRPr>
            </a:lvl1pPr>
          </a:lstStyle>
          <a:p>
            <a:fld id="{7DAD7678-3C6F-4DE1-A59F-12BC40F05B4C}" type="datetime1">
              <a:rPr lang="nl-BE" smtClean="0"/>
              <a:pPr/>
              <a:t>1/10/2025</a:t>
            </a:fld>
            <a:r>
              <a:rPr lang="nl-BE"/>
              <a:t> | </a:t>
            </a:r>
            <a:fld id="{4FEC29A6-96D2-4855-B02C-489BA0EAE082}" type="slidenum">
              <a:rPr lang="nl-BE" smtClean="0"/>
              <a:pPr/>
              <a:t>‹nr.›</a:t>
            </a:fld>
            <a:endParaRPr lang="nl-BE"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103" y="5802284"/>
            <a:ext cx="1999322" cy="915819"/>
          </a:xfrm>
          <a:prstGeom prst="rect">
            <a:avLst/>
          </a:prstGeom>
        </p:spPr>
      </p:pic>
      <p:pic>
        <p:nvPicPr>
          <p:cNvPr id="10" name="Afbeelding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4378" y="5900221"/>
            <a:ext cx="1271410" cy="719943"/>
          </a:xfrm>
          <a:prstGeom prst="rect">
            <a:avLst/>
          </a:prstGeom>
        </p:spPr>
      </p:pic>
    </p:spTree>
    <p:extLst>
      <p:ext uri="{BB962C8B-B14F-4D97-AF65-F5344CB8AC3E}">
        <p14:creationId xmlns:p14="http://schemas.microsoft.com/office/powerpoint/2010/main" val="3923639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png"/><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262" y="288000"/>
            <a:ext cx="8280401" cy="1325563"/>
          </a:xfrm>
          <a:prstGeom prst="rect">
            <a:avLst/>
          </a:prstGeom>
        </p:spPr>
        <p:txBody>
          <a:bodyPr vert="horz" lIns="0" tIns="0" rIns="0" bIns="0" rtlCol="0" anchor="ctr">
            <a:normAutofit/>
          </a:bodyPr>
          <a:lstStyle/>
          <a:p>
            <a:r>
              <a:rPr lang="nl-NL" dirty="0"/>
              <a:t>Klik om de stijl te bewerken</a:t>
            </a:r>
            <a:endParaRPr lang="en-US" dirty="0"/>
          </a:p>
        </p:txBody>
      </p:sp>
      <p:sp>
        <p:nvSpPr>
          <p:cNvPr id="3" name="Text Placeholder 2"/>
          <p:cNvSpPr>
            <a:spLocks noGrp="1"/>
          </p:cNvSpPr>
          <p:nvPr>
            <p:ph type="body" idx="1"/>
          </p:nvPr>
        </p:nvSpPr>
        <p:spPr>
          <a:xfrm>
            <a:off x="576262" y="1825625"/>
            <a:ext cx="8280401" cy="4351338"/>
          </a:xfrm>
          <a:prstGeom prst="rect">
            <a:avLst/>
          </a:prstGeom>
        </p:spPr>
        <p:txBody>
          <a:bodyPr vert="horz" lIns="0" tIns="0" rIns="0" bIns="0" rtlCol="0">
            <a:normAutofit/>
          </a:bodyPr>
          <a:lstStyle/>
          <a:p>
            <a:pPr marL="288000" lvl="0" indent="-288000" algn="l" defTabSz="914400" rtl="0" eaLnBrk="1" latinLnBrk="0" hangingPunct="1">
              <a:lnSpc>
                <a:spcPct val="90000"/>
              </a:lnSpc>
              <a:spcBef>
                <a:spcPts val="300"/>
              </a:spcBef>
              <a:buSzPct val="90000"/>
              <a:buFontTx/>
              <a:buBlip>
                <a:blip r:embed="rId12"/>
              </a:buBlip>
            </a:pPr>
            <a:r>
              <a:rPr lang="nl-NL" dirty="0"/>
              <a:t>Klik om de modelstijlen te bewerken</a:t>
            </a:r>
          </a:p>
          <a:p>
            <a:pPr marL="576000" lvl="1" indent="-288000" algn="l" defTabSz="914400" rtl="0" eaLnBrk="1" latinLnBrk="0" hangingPunct="1">
              <a:lnSpc>
                <a:spcPct val="90000"/>
              </a:lnSpc>
              <a:spcBef>
                <a:spcPts val="300"/>
              </a:spcBef>
              <a:buSzPct val="70000"/>
              <a:buFontTx/>
              <a:buBlip>
                <a:blip r:embed="rId13"/>
              </a:buBlip>
            </a:pPr>
            <a:r>
              <a:rPr lang="nl-NL" dirty="0"/>
              <a:t>Tweede niveau</a:t>
            </a:r>
          </a:p>
          <a:p>
            <a:pPr marL="864000" lvl="2" indent="-288000" algn="l" defTabSz="914400" rtl="0" eaLnBrk="1" latinLnBrk="0" hangingPunct="1">
              <a:lnSpc>
                <a:spcPct val="90000"/>
              </a:lnSpc>
              <a:spcBef>
                <a:spcPts val="300"/>
              </a:spcBef>
              <a:buSzPct val="90000"/>
              <a:buFontTx/>
              <a:buBlip>
                <a:blip r:embed="rId14"/>
              </a:buBlip>
            </a:pPr>
            <a:r>
              <a:rPr lang="nl-NL" dirty="0"/>
              <a:t>Derde niveau</a:t>
            </a:r>
          </a:p>
          <a:p>
            <a:pPr marL="1152000" lvl="3" indent="-288000" algn="l" defTabSz="914400" rtl="0" eaLnBrk="1" latinLnBrk="0" hangingPunct="1">
              <a:lnSpc>
                <a:spcPct val="90000"/>
              </a:lnSpc>
              <a:spcBef>
                <a:spcPts val="300"/>
              </a:spcBef>
              <a:buSzPct val="75000"/>
              <a:buFontTx/>
              <a:buBlip>
                <a:blip r:embed="rId15"/>
              </a:buBlip>
            </a:pPr>
            <a:r>
              <a:rPr lang="nl-NL" dirty="0"/>
              <a:t>Vierde niveau</a:t>
            </a:r>
          </a:p>
          <a:p>
            <a:pPr marL="1440000" lvl="4" indent="-288000" algn="l" defTabSz="914400" rtl="0" eaLnBrk="1" latinLnBrk="0" hangingPunct="1">
              <a:lnSpc>
                <a:spcPct val="90000"/>
              </a:lnSpc>
              <a:spcBef>
                <a:spcPts val="300"/>
              </a:spcBef>
              <a:buSzPct val="90000"/>
              <a:buFontTx/>
              <a:buBlip>
                <a:blip r:embed="rId12"/>
              </a:buBlip>
            </a:pPr>
            <a:r>
              <a:rPr lang="nl-NL" dirty="0"/>
              <a:t>Vijfde niveau</a:t>
            </a:r>
            <a:endParaRPr lang="en-US" dirty="0"/>
          </a:p>
        </p:txBody>
      </p:sp>
      <p:sp>
        <p:nvSpPr>
          <p:cNvPr id="7" name="Rechthoek 6"/>
          <p:cNvSpPr/>
          <p:nvPr/>
        </p:nvSpPr>
        <p:spPr>
          <a:xfrm>
            <a:off x="0" y="0"/>
            <a:ext cx="288000" cy="6858000"/>
          </a:xfrm>
          <a:prstGeom prst="rect">
            <a:avLst/>
          </a:prstGeom>
          <a:solidFill>
            <a:srgbClr val="A3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chthoek 4"/>
          <p:cNvSpPr/>
          <p:nvPr userDrawn="1"/>
        </p:nvSpPr>
        <p:spPr>
          <a:xfrm>
            <a:off x="0" y="0"/>
            <a:ext cx="288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89321535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4" r:id="rId10"/>
  </p:sldLayoutIdLst>
  <p:hf hdr="0" ftr="0" dt="0"/>
  <p:txStyles>
    <p:titleStyle>
      <a:lvl1pPr algn="l" defTabSz="914400" rtl="0" eaLnBrk="1" latinLnBrk="0" hangingPunct="1">
        <a:lnSpc>
          <a:spcPct val="90000"/>
        </a:lnSpc>
        <a:spcBef>
          <a:spcPct val="0"/>
        </a:spcBef>
        <a:buNone/>
        <a:defRPr lang="en-US" sz="3700" b="1" i="0" kern="1200" dirty="0">
          <a:solidFill>
            <a:schemeClr val="bg2"/>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nl-NL" sz="2200" b="1" kern="1200" spc="0" dirty="0" smtClean="0">
          <a:solidFill>
            <a:schemeClr val="tx1">
              <a:lumMod val="95000"/>
              <a:lumOff val="5000"/>
            </a:schemeClr>
          </a:solidFill>
          <a:latin typeface="Calibri" panose="020F0502020204030204" pitchFamily="34" charset="0"/>
          <a:ea typeface="+mn-ea"/>
          <a:cs typeface="+mn-cs"/>
        </a:defRPr>
      </a:lvl1pPr>
      <a:lvl2pPr marL="630900" indent="-342900" algn="l" defTabSz="914400" rtl="0" eaLnBrk="1" latinLnBrk="0" hangingPunct="1">
        <a:lnSpc>
          <a:spcPct val="90000"/>
        </a:lnSpc>
        <a:spcBef>
          <a:spcPts val="500"/>
        </a:spcBef>
        <a:buFont typeface="Wingdings" panose="05000000000000000000" pitchFamily="2" charset="2"/>
        <a:buChar char="§"/>
        <a:defRPr lang="nl-NL" sz="2200" kern="1200" spc="0" dirty="0" smtClean="0">
          <a:solidFill>
            <a:schemeClr val="bg1">
              <a:lumMod val="50000"/>
            </a:schemeClr>
          </a:solidFill>
          <a:latin typeface="Calibri" panose="020F0502020204030204" pitchFamily="34" charset="0"/>
          <a:ea typeface="+mn-ea"/>
          <a:cs typeface="+mn-cs"/>
        </a:defRPr>
      </a:lvl2pPr>
      <a:lvl3pPr marL="918900" indent="-342900" algn="l" defTabSz="914400" rtl="0" eaLnBrk="1" latinLnBrk="0" hangingPunct="1">
        <a:lnSpc>
          <a:spcPct val="90000"/>
        </a:lnSpc>
        <a:spcBef>
          <a:spcPts val="500"/>
        </a:spcBef>
        <a:buFont typeface="Courier New" panose="02070309020205020404" pitchFamily="49" charset="0"/>
        <a:buChar char="o"/>
        <a:defRPr lang="nl-NL" sz="2000" kern="1200" spc="0" dirty="0" smtClean="0">
          <a:solidFill>
            <a:schemeClr val="bg1">
              <a:lumMod val="50000"/>
            </a:schemeClr>
          </a:solidFill>
          <a:latin typeface="Calibri" panose="020F0502020204030204" pitchFamily="34" charset="0"/>
          <a:ea typeface="+mn-ea"/>
          <a:cs typeface="+mn-cs"/>
        </a:defRPr>
      </a:lvl3pPr>
      <a:lvl4pPr marL="1494900" indent="-342900" algn="l" defTabSz="914400" rtl="0" eaLnBrk="1" latinLnBrk="0" hangingPunct="1">
        <a:lnSpc>
          <a:spcPct val="90000"/>
        </a:lnSpc>
        <a:spcBef>
          <a:spcPts val="500"/>
        </a:spcBef>
        <a:buFont typeface="Arial" panose="020B0604020202020204" pitchFamily="34" charset="0"/>
        <a:buChar char="•"/>
        <a:defRPr lang="en-US" sz="2000" kern="1200" spc="0" dirty="0">
          <a:solidFill>
            <a:schemeClr val="bg1">
              <a:lumMod val="5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000" kern="1200" spc="0" baseline="0" dirty="0">
          <a:solidFill>
            <a:schemeClr val="bg1">
              <a:lumMod val="5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87" userDrawn="1">
          <p15:clr>
            <a:srgbClr val="F26B43"/>
          </p15:clr>
        </p15:guide>
        <p15:guide id="1" pos="5579" userDrawn="1">
          <p15:clr>
            <a:srgbClr val="F26B43"/>
          </p15:clr>
        </p15:guide>
        <p15:guide id="2" pos="363" userDrawn="1">
          <p15:clr>
            <a:srgbClr val="F26B43"/>
          </p15:clr>
        </p15:guide>
        <p15:guide id="3" orient="horz" pos="4133" userDrawn="1">
          <p15:clr>
            <a:srgbClr val="F26B43"/>
          </p15:clr>
        </p15:guide>
        <p15:guide id="4" pos="544" userDrawn="1">
          <p15:clr>
            <a:srgbClr val="F26B43"/>
          </p15:clr>
        </p15:guide>
        <p15:guide id="5" orient="horz" pos="1139" userDrawn="1">
          <p15:clr>
            <a:srgbClr val="F26B43"/>
          </p15:clr>
        </p15:guide>
        <p15:guide id="6" orient="horz" pos="352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263" y="317498"/>
            <a:ext cx="8280400" cy="1325563"/>
          </a:xfrm>
          <a:prstGeom prst="rect">
            <a:avLst/>
          </a:prstGeom>
        </p:spPr>
        <p:txBody>
          <a:bodyPr vert="horz" lIns="0" tIns="0" rIns="0" bIns="0" rtlCol="0" anchor="ctr">
            <a:normAutofit/>
          </a:bodyPr>
          <a:lstStyle/>
          <a:p>
            <a:r>
              <a:rPr lang="nl-NL" dirty="0"/>
              <a:t>Klik om de stijl te bewerken</a:t>
            </a:r>
            <a:endParaRPr lang="en-US" dirty="0"/>
          </a:p>
        </p:txBody>
      </p:sp>
      <p:sp>
        <p:nvSpPr>
          <p:cNvPr id="4" name="Date Placeholder 3"/>
          <p:cNvSpPr>
            <a:spLocks noGrp="1"/>
          </p:cNvSpPr>
          <p:nvPr>
            <p:ph type="dt" sz="half" idx="2"/>
          </p:nvPr>
        </p:nvSpPr>
        <p:spPr>
          <a:xfrm>
            <a:off x="2442425" y="6359527"/>
            <a:ext cx="1085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BE" dirty="0"/>
          </a:p>
        </p:txBody>
      </p:sp>
      <p:sp>
        <p:nvSpPr>
          <p:cNvPr id="5" name="Footer Placeholder 4"/>
          <p:cNvSpPr>
            <a:spLocks noGrp="1"/>
          </p:cNvSpPr>
          <p:nvPr>
            <p:ph type="ftr" sz="quarter" idx="3"/>
          </p:nvPr>
        </p:nvSpPr>
        <p:spPr>
          <a:xfrm>
            <a:off x="3860800" y="6356351"/>
            <a:ext cx="14097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dirty="0"/>
          </a:p>
        </p:txBody>
      </p:sp>
      <p:sp>
        <p:nvSpPr>
          <p:cNvPr id="6" name="Slide Number Placeholder 5"/>
          <p:cNvSpPr>
            <a:spLocks noGrp="1"/>
          </p:cNvSpPr>
          <p:nvPr>
            <p:ph type="sldNum" sz="quarter" idx="4"/>
          </p:nvPr>
        </p:nvSpPr>
        <p:spPr>
          <a:xfrm>
            <a:off x="5682700" y="6337302"/>
            <a:ext cx="10096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B78A0-EAE8-43DC-8AB4-56AB459EB521}" type="slidenum">
              <a:rPr lang="nl-BE" smtClean="0"/>
              <a:t>‹nr.›</a:t>
            </a:fld>
            <a:endParaRPr lang="nl-BE"/>
          </a:p>
        </p:txBody>
      </p:sp>
      <p:sp>
        <p:nvSpPr>
          <p:cNvPr id="7" name="Tijdelijke aanduiding voor inhoud 7"/>
          <p:cNvSpPr txBox="1">
            <a:spLocks/>
          </p:cNvSpPr>
          <p:nvPr/>
        </p:nvSpPr>
        <p:spPr>
          <a:xfrm>
            <a:off x="575999" y="1841242"/>
            <a:ext cx="8280663" cy="3789091"/>
          </a:xfrm>
          <a:prstGeom prst="rect">
            <a:avLst/>
          </a:prstGeom>
        </p:spPr>
        <p:txBody>
          <a:bodyPr lIns="0" tIns="0" rIns="0" bIns="0"/>
          <a:lstStyle>
            <a:lvl1pPr marL="288000" indent="-288000" algn="l" defTabSz="914400" rtl="0" eaLnBrk="1" latinLnBrk="0" hangingPunct="1">
              <a:lnSpc>
                <a:spcPct val="90000"/>
              </a:lnSpc>
              <a:spcBef>
                <a:spcPts val="1000"/>
              </a:spcBef>
              <a:buClr>
                <a:schemeClr val="tx1">
                  <a:lumMod val="95000"/>
                  <a:lumOff val="5000"/>
                </a:schemeClr>
              </a:buClr>
              <a:buSzPct val="90000"/>
              <a:buFont typeface="Webdings" panose="05030102010509060703" pitchFamily="18" charset="2"/>
              <a:buChar char="4"/>
              <a:defRPr lang="nl-NL" sz="2200" kern="1200" spc="0">
                <a:solidFill>
                  <a:schemeClr val="tx1">
                    <a:lumMod val="95000"/>
                    <a:lumOff val="5000"/>
                  </a:schemeClr>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Clr>
                <a:schemeClr val="bg1">
                  <a:lumMod val="50000"/>
                </a:schemeClr>
              </a:buClr>
              <a:buSzPct val="75000"/>
              <a:buFont typeface="Wingdings" panose="05000000000000000000" pitchFamily="2" charset="2"/>
              <a:buChar char="§"/>
              <a:defRPr lang="nl-NL"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Clr>
                <a:schemeClr val="bg1">
                  <a:lumMod val="50000"/>
                </a:schemeClr>
              </a:buClr>
              <a:buSzPct val="90000"/>
              <a:buFont typeface="Courier New" panose="02070309020205020404" pitchFamily="49" charset="0"/>
              <a:buChar char="o"/>
              <a:defRPr lang="nl-NL" sz="2000" kern="1200" spc="0">
                <a:solidFill>
                  <a:schemeClr val="bg1">
                    <a:lumMod val="50000"/>
                  </a:schemeClr>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Clr>
                <a:schemeClr val="bg1">
                  <a:lumMod val="50000"/>
                </a:schemeClr>
              </a:buClr>
              <a:buSzPct val="75000"/>
              <a:buFont typeface="Arial" panose="020B0604020202020204" pitchFamily="34" charset="0"/>
              <a:buChar char="•"/>
              <a:defRPr lang="en-US" sz="2000" kern="1200" spc="0">
                <a:solidFill>
                  <a:schemeClr val="bg1">
                    <a:lumMod val="50000"/>
                  </a:schemeClr>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Clr>
                <a:schemeClr val="bg1">
                  <a:lumMod val="50000"/>
                </a:schemeClr>
              </a:buClr>
              <a:buSzPct val="90000"/>
              <a:buFont typeface="FlandersArtSans-Regular" panose="00000500000000000000" pitchFamily="50" charset="0"/>
              <a:buChar char="−"/>
              <a:defRPr lang="en-US" sz="2000" kern="1200" spc="0" baseline="0">
                <a:solidFill>
                  <a:schemeClr val="bg1">
                    <a:lumMod val="50000"/>
                  </a:schemeClr>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a:t>Klik om de modelstijlen te bewerken</a:t>
            </a:r>
          </a:p>
          <a:p>
            <a:pPr lvl="1"/>
            <a:r>
              <a:rPr lang="nl-BE"/>
              <a:t>Tweede niveau</a:t>
            </a:r>
          </a:p>
          <a:p>
            <a:pPr lvl="2"/>
            <a:r>
              <a:rPr lang="nl-BE"/>
              <a:t>Derde niveau</a:t>
            </a:r>
          </a:p>
          <a:p>
            <a:pPr lvl="3"/>
            <a:r>
              <a:rPr lang="nl-BE"/>
              <a:t>Vierde niveau</a:t>
            </a:r>
          </a:p>
          <a:p>
            <a:pPr lvl="4"/>
            <a:r>
              <a:rPr lang="nl-BE"/>
              <a:t>Vijfde niveau</a:t>
            </a:r>
          </a:p>
          <a:p>
            <a:endParaRPr lang="nl-BE" dirty="0"/>
          </a:p>
        </p:txBody>
      </p:sp>
    </p:spTree>
    <p:extLst>
      <p:ext uri="{BB962C8B-B14F-4D97-AF65-F5344CB8AC3E}">
        <p14:creationId xmlns:p14="http://schemas.microsoft.com/office/powerpoint/2010/main" val="312134380"/>
      </p:ext>
    </p:extLst>
  </p:cSld>
  <p:clrMap bg1="lt1" tx1="dk1" bg2="lt2" tx2="dk2" accent1="accent1" accent2="accent2" accent3="accent3" accent4="accent4" accent5="accent5" accent6="accent6" hlink="hlink" folHlink="folHlink"/>
  <p:sldLayoutIdLst>
    <p:sldLayoutId id="2147483711" r:id="rId1"/>
    <p:sldLayoutId id="2147483712" r:id="rId2"/>
  </p:sldLayoutIdLst>
  <p:hf hdr="0" ftr="0" dt="0"/>
  <p:txStyles>
    <p:titleStyle>
      <a:lvl1pPr algn="l" defTabSz="914400" rtl="0" eaLnBrk="1" latinLnBrk="0" hangingPunct="1">
        <a:lnSpc>
          <a:spcPct val="90000"/>
        </a:lnSpc>
        <a:spcBef>
          <a:spcPct val="0"/>
        </a:spcBef>
        <a:buNone/>
        <a:defRPr lang="en-US" sz="3700" b="0" i="0" kern="1200" dirty="0">
          <a:solidFill>
            <a:schemeClr val="tx1"/>
          </a:solidFill>
          <a:latin typeface="FlandersArtSans-Bold" panose="000008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nl-NL" sz="2200" kern="1200" spc="0" dirty="0" smtClean="0">
          <a:solidFill>
            <a:schemeClr val="tx1"/>
          </a:solidFill>
          <a:latin typeface="FlandersArtSans-Bold" panose="00000800000000000000" pitchFamily="2" charset="0"/>
          <a:ea typeface="+mn-ea"/>
          <a:cs typeface="+mn-cs"/>
        </a:defRPr>
      </a:lvl1pPr>
      <a:lvl2pPr marL="630900" indent="-342900" algn="l" defTabSz="914400" rtl="0" eaLnBrk="1" latinLnBrk="0" hangingPunct="1">
        <a:lnSpc>
          <a:spcPct val="90000"/>
        </a:lnSpc>
        <a:spcBef>
          <a:spcPts val="500"/>
        </a:spcBef>
        <a:buFont typeface="Arial" panose="020B0604020202020204" pitchFamily="34" charset="0"/>
        <a:buChar char="•"/>
        <a:defRPr lang="nl-NL" sz="2200" kern="1200" spc="0" dirty="0" smtClean="0">
          <a:solidFill>
            <a:schemeClr val="bg1">
              <a:lumMod val="50000"/>
            </a:schemeClr>
          </a:solidFill>
          <a:latin typeface="FlandersArtSans-Regular" panose="00000500000000000000" pitchFamily="2" charset="0"/>
          <a:ea typeface="+mn-ea"/>
          <a:cs typeface="+mn-cs"/>
        </a:defRPr>
      </a:lvl2pPr>
      <a:lvl3pPr marL="918900" indent="-342900" algn="l" defTabSz="914400" rtl="0" eaLnBrk="1" latinLnBrk="0" hangingPunct="1">
        <a:lnSpc>
          <a:spcPct val="90000"/>
        </a:lnSpc>
        <a:spcBef>
          <a:spcPts val="500"/>
        </a:spcBef>
        <a:buFont typeface="Arial" panose="020B0604020202020204" pitchFamily="34" charset="0"/>
        <a:buChar char="•"/>
        <a:defRPr lang="nl-NL" sz="2000" kern="1200" spc="0" dirty="0" smtClean="0">
          <a:solidFill>
            <a:schemeClr val="tx1"/>
          </a:solidFill>
          <a:latin typeface="FlandersArtSans-Regular" panose="00000500000000000000" pitchFamily="2" charset="0"/>
          <a:ea typeface="+mn-ea"/>
          <a:cs typeface="+mn-cs"/>
        </a:defRPr>
      </a:lvl3pPr>
      <a:lvl4pPr marL="1494900" indent="-342900" algn="l" defTabSz="914400" rtl="0" eaLnBrk="1" latinLnBrk="0" hangingPunct="1">
        <a:lnSpc>
          <a:spcPct val="90000"/>
        </a:lnSpc>
        <a:spcBef>
          <a:spcPts val="500"/>
        </a:spcBef>
        <a:buFont typeface="Arial" panose="020B0604020202020204" pitchFamily="34" charset="0"/>
        <a:buChar char="•"/>
        <a:defRPr lang="en-US" sz="2000" kern="1200" spc="0" dirty="0">
          <a:solidFill>
            <a:schemeClr val="tx1"/>
          </a:solidFill>
          <a:latin typeface="FlandersArtSans-Regular"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000" kern="1200" spc="0" baseline="0" dirty="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F26B43"/>
          </p15:clr>
        </p15:guide>
        <p15:guide id="2" pos="181">
          <p15:clr>
            <a:srgbClr val="F26B43"/>
          </p15:clr>
        </p15:guide>
        <p15:guide id="3" pos="363">
          <p15:clr>
            <a:srgbClr val="F26B43"/>
          </p15:clr>
        </p15:guide>
        <p15:guide id="4" pos="5579">
          <p15:clr>
            <a:srgbClr val="F26B43"/>
          </p15:clr>
        </p15:guide>
        <p15:guide id="5" orient="horz" pos="413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262" y="288000"/>
            <a:ext cx="8280401" cy="1325563"/>
          </a:xfrm>
          <a:prstGeom prst="rect">
            <a:avLst/>
          </a:prstGeom>
        </p:spPr>
        <p:txBody>
          <a:bodyPr vert="horz" lIns="0" tIns="0" rIns="0" bIns="0" rtlCol="0" anchor="ctr">
            <a:normAutofit/>
          </a:bodyPr>
          <a:lstStyle/>
          <a:p>
            <a:r>
              <a:rPr lang="nl-NL" dirty="0"/>
              <a:t>Klik om de stijl te bewerken</a:t>
            </a:r>
            <a:endParaRPr lang="en-US" dirty="0"/>
          </a:p>
        </p:txBody>
      </p:sp>
      <p:sp>
        <p:nvSpPr>
          <p:cNvPr id="3" name="Text Placeholder 2"/>
          <p:cNvSpPr>
            <a:spLocks noGrp="1"/>
          </p:cNvSpPr>
          <p:nvPr>
            <p:ph type="body" idx="1"/>
          </p:nvPr>
        </p:nvSpPr>
        <p:spPr>
          <a:xfrm>
            <a:off x="576262" y="1825625"/>
            <a:ext cx="8280401" cy="4351338"/>
          </a:xfrm>
          <a:prstGeom prst="rect">
            <a:avLst/>
          </a:prstGeom>
        </p:spPr>
        <p:txBody>
          <a:bodyPr vert="horz" lIns="0" tIns="0" rIns="0" bIns="0" rtlCol="0">
            <a:normAutofit/>
          </a:bodyPr>
          <a:lstStyle/>
          <a:p>
            <a:pPr marL="288000" lvl="0" indent="-288000" algn="l" defTabSz="914400" rtl="0" eaLnBrk="1" latinLnBrk="0" hangingPunct="1">
              <a:lnSpc>
                <a:spcPct val="90000"/>
              </a:lnSpc>
              <a:spcBef>
                <a:spcPts val="300"/>
              </a:spcBef>
              <a:buSzPct val="90000"/>
              <a:buFontTx/>
              <a:buBlip>
                <a:blip r:embed="rId11"/>
              </a:buBlip>
            </a:pPr>
            <a:r>
              <a:rPr lang="nl-NL" dirty="0"/>
              <a:t>Klik om de modelstijlen te bewerken</a:t>
            </a:r>
          </a:p>
          <a:p>
            <a:pPr marL="576000" lvl="1" indent="-288000" algn="l" defTabSz="914400" rtl="0" eaLnBrk="1" latinLnBrk="0" hangingPunct="1">
              <a:lnSpc>
                <a:spcPct val="90000"/>
              </a:lnSpc>
              <a:spcBef>
                <a:spcPts val="300"/>
              </a:spcBef>
              <a:buSzPct val="70000"/>
              <a:buFontTx/>
              <a:buBlip>
                <a:blip r:embed="rId12"/>
              </a:buBlip>
            </a:pPr>
            <a:r>
              <a:rPr lang="nl-NL" dirty="0"/>
              <a:t>Tweede niveau</a:t>
            </a:r>
          </a:p>
          <a:p>
            <a:pPr marL="864000" lvl="2" indent="-288000" algn="l" defTabSz="914400" rtl="0" eaLnBrk="1" latinLnBrk="0" hangingPunct="1">
              <a:lnSpc>
                <a:spcPct val="90000"/>
              </a:lnSpc>
              <a:spcBef>
                <a:spcPts val="300"/>
              </a:spcBef>
              <a:buSzPct val="90000"/>
              <a:buFontTx/>
              <a:buBlip>
                <a:blip r:embed="rId13"/>
              </a:buBlip>
            </a:pPr>
            <a:r>
              <a:rPr lang="nl-NL" dirty="0"/>
              <a:t>Derde niveau</a:t>
            </a:r>
          </a:p>
          <a:p>
            <a:pPr marL="1152000" lvl="3" indent="-288000" algn="l" defTabSz="914400" rtl="0" eaLnBrk="1" latinLnBrk="0" hangingPunct="1">
              <a:lnSpc>
                <a:spcPct val="90000"/>
              </a:lnSpc>
              <a:spcBef>
                <a:spcPts val="300"/>
              </a:spcBef>
              <a:buSzPct val="75000"/>
              <a:buFontTx/>
              <a:buBlip>
                <a:blip r:embed="rId14"/>
              </a:buBlip>
            </a:pPr>
            <a:r>
              <a:rPr lang="nl-NL" dirty="0"/>
              <a:t>Vierde niveau</a:t>
            </a:r>
          </a:p>
          <a:p>
            <a:pPr marL="1440000" lvl="4" indent="-288000" algn="l" defTabSz="914400" rtl="0" eaLnBrk="1" latinLnBrk="0" hangingPunct="1">
              <a:lnSpc>
                <a:spcPct val="90000"/>
              </a:lnSpc>
              <a:spcBef>
                <a:spcPts val="300"/>
              </a:spcBef>
              <a:buSzPct val="90000"/>
              <a:buFontTx/>
              <a:buBlip>
                <a:blip r:embed="rId11"/>
              </a:buBlip>
            </a:pPr>
            <a:r>
              <a:rPr lang="nl-NL" dirty="0"/>
              <a:t>Vijfde niveau</a:t>
            </a:r>
            <a:endParaRPr lang="en-US" dirty="0"/>
          </a:p>
        </p:txBody>
      </p:sp>
      <p:sp>
        <p:nvSpPr>
          <p:cNvPr id="7" name="Rechthoek 6"/>
          <p:cNvSpPr/>
          <p:nvPr/>
        </p:nvSpPr>
        <p:spPr>
          <a:xfrm>
            <a:off x="0" y="0"/>
            <a:ext cx="288000" cy="6858000"/>
          </a:xfrm>
          <a:prstGeom prst="rect">
            <a:avLst/>
          </a:prstGeom>
          <a:solidFill>
            <a:srgbClr val="A3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5" name="Rechthoek 4"/>
          <p:cNvSpPr/>
          <p:nvPr userDrawn="1"/>
        </p:nvSpPr>
        <p:spPr>
          <a:xfrm>
            <a:off x="0" y="0"/>
            <a:ext cx="288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Tree>
    <p:extLst>
      <p:ext uri="{BB962C8B-B14F-4D97-AF65-F5344CB8AC3E}">
        <p14:creationId xmlns:p14="http://schemas.microsoft.com/office/powerpoint/2010/main" val="359291395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Lst>
  <p:hf hdr="0" ftr="0" dt="0"/>
  <p:txStyles>
    <p:titleStyle>
      <a:lvl1pPr algn="l" defTabSz="914400" rtl="0" eaLnBrk="1" latinLnBrk="0" hangingPunct="1">
        <a:lnSpc>
          <a:spcPct val="90000"/>
        </a:lnSpc>
        <a:spcBef>
          <a:spcPct val="0"/>
        </a:spcBef>
        <a:buNone/>
        <a:defRPr lang="en-US" sz="3700" b="1" i="0" kern="1200" dirty="0">
          <a:solidFill>
            <a:schemeClr val="bg2"/>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nl-NL" sz="2200" b="1" kern="1200" spc="0" dirty="0" smtClean="0">
          <a:solidFill>
            <a:schemeClr val="tx1">
              <a:lumMod val="95000"/>
              <a:lumOff val="5000"/>
            </a:schemeClr>
          </a:solidFill>
          <a:latin typeface="Calibri" panose="020F0502020204030204" pitchFamily="34" charset="0"/>
          <a:ea typeface="+mn-ea"/>
          <a:cs typeface="+mn-cs"/>
        </a:defRPr>
      </a:lvl1pPr>
      <a:lvl2pPr marL="630900" indent="-342900" algn="l" defTabSz="914400" rtl="0" eaLnBrk="1" latinLnBrk="0" hangingPunct="1">
        <a:lnSpc>
          <a:spcPct val="90000"/>
        </a:lnSpc>
        <a:spcBef>
          <a:spcPts val="500"/>
        </a:spcBef>
        <a:buFont typeface="Wingdings" panose="05000000000000000000" pitchFamily="2" charset="2"/>
        <a:buChar char="§"/>
        <a:defRPr lang="nl-NL" sz="2200" kern="1200" spc="0" dirty="0" smtClean="0">
          <a:solidFill>
            <a:schemeClr val="bg1">
              <a:lumMod val="50000"/>
            </a:schemeClr>
          </a:solidFill>
          <a:latin typeface="Calibri" panose="020F0502020204030204" pitchFamily="34" charset="0"/>
          <a:ea typeface="+mn-ea"/>
          <a:cs typeface="+mn-cs"/>
        </a:defRPr>
      </a:lvl2pPr>
      <a:lvl3pPr marL="918900" indent="-342900" algn="l" defTabSz="914400" rtl="0" eaLnBrk="1" latinLnBrk="0" hangingPunct="1">
        <a:lnSpc>
          <a:spcPct val="90000"/>
        </a:lnSpc>
        <a:spcBef>
          <a:spcPts val="500"/>
        </a:spcBef>
        <a:buFont typeface="Courier New" panose="02070309020205020404" pitchFamily="49" charset="0"/>
        <a:buChar char="o"/>
        <a:defRPr lang="nl-NL" sz="2000" kern="1200" spc="0" dirty="0" smtClean="0">
          <a:solidFill>
            <a:schemeClr val="bg1">
              <a:lumMod val="50000"/>
            </a:schemeClr>
          </a:solidFill>
          <a:latin typeface="Calibri" panose="020F0502020204030204" pitchFamily="34" charset="0"/>
          <a:ea typeface="+mn-ea"/>
          <a:cs typeface="+mn-cs"/>
        </a:defRPr>
      </a:lvl3pPr>
      <a:lvl4pPr marL="1494900" indent="-342900" algn="l" defTabSz="914400" rtl="0" eaLnBrk="1" latinLnBrk="0" hangingPunct="1">
        <a:lnSpc>
          <a:spcPct val="90000"/>
        </a:lnSpc>
        <a:spcBef>
          <a:spcPts val="500"/>
        </a:spcBef>
        <a:buFont typeface="Arial" panose="020B0604020202020204" pitchFamily="34" charset="0"/>
        <a:buChar char="•"/>
        <a:defRPr lang="en-US" sz="2000" kern="1200" spc="0" dirty="0">
          <a:solidFill>
            <a:schemeClr val="bg1">
              <a:lumMod val="5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000" kern="1200" spc="0" baseline="0" dirty="0">
          <a:solidFill>
            <a:schemeClr val="bg1">
              <a:lumMod val="5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F26B43"/>
          </p15:clr>
        </p15:guide>
        <p15:guide id="2" pos="5579">
          <p15:clr>
            <a:srgbClr val="F26B43"/>
          </p15:clr>
        </p15:guide>
        <p15:guide id="3" pos="363">
          <p15:clr>
            <a:srgbClr val="F26B43"/>
          </p15:clr>
        </p15:guide>
        <p15:guide id="4" orient="horz" pos="4133">
          <p15:clr>
            <a:srgbClr val="F26B43"/>
          </p15:clr>
        </p15:guide>
        <p15:guide id="5" pos="544">
          <p15:clr>
            <a:srgbClr val="F26B43"/>
          </p15:clr>
        </p15:guide>
        <p15:guide id="6" orient="horz" pos="1139">
          <p15:clr>
            <a:srgbClr val="F26B43"/>
          </p15:clr>
        </p15:guide>
        <p15:guide id="7" orient="horz" pos="352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normAutofit fontScale="90000"/>
          </a:bodyPr>
          <a:lstStyle/>
          <a:p>
            <a:r>
              <a:rPr lang="nl-BE" dirty="0"/>
              <a:t>PFAS </a:t>
            </a:r>
            <a:br>
              <a:rPr lang="nl-BE" dirty="0"/>
            </a:br>
            <a:r>
              <a:rPr lang="nl-BE" dirty="0"/>
              <a:t>Omzendbrief</a:t>
            </a:r>
            <a:br>
              <a:rPr lang="nl-BE" dirty="0"/>
            </a:br>
            <a:endParaRPr lang="nl-BE" b="1" dirty="0">
              <a:latin typeface="Calibri" panose="020F0502020204030204" pitchFamily="34" charset="0"/>
            </a:endParaRPr>
          </a:p>
        </p:txBody>
      </p:sp>
      <p:sp>
        <p:nvSpPr>
          <p:cNvPr id="5" name="Ondertitel 4"/>
          <p:cNvSpPr>
            <a:spLocks noGrp="1"/>
          </p:cNvSpPr>
          <p:nvPr>
            <p:ph type="subTitle" idx="1"/>
          </p:nvPr>
        </p:nvSpPr>
        <p:spPr/>
        <p:txBody>
          <a:bodyPr/>
          <a:lstStyle/>
          <a:p>
            <a:endParaRPr lang="nl-BE" dirty="0"/>
          </a:p>
          <a:p>
            <a:endParaRPr lang="nl-BE" dirty="0"/>
          </a:p>
          <a:p>
            <a:r>
              <a:rPr lang="nl-BE" dirty="0"/>
              <a:t>2 oktober 2025</a:t>
            </a:r>
          </a:p>
        </p:txBody>
      </p:sp>
      <p:sp>
        <p:nvSpPr>
          <p:cNvPr id="6" name="Tijdelijke aanduiding voor tekst 5"/>
          <p:cNvSpPr>
            <a:spLocks noGrp="1"/>
          </p:cNvSpPr>
          <p:nvPr>
            <p:ph type="body" sz="quarter" idx="13"/>
          </p:nvPr>
        </p:nvSpPr>
        <p:spPr>
          <a:xfrm>
            <a:off x="570955" y="4847436"/>
            <a:ext cx="4116073" cy="506412"/>
          </a:xfrm>
        </p:spPr>
        <p:txBody>
          <a:bodyPr>
            <a:normAutofit fontScale="77500" lnSpcReduction="20000"/>
          </a:bodyPr>
          <a:lstStyle/>
          <a:p>
            <a:r>
              <a:rPr lang="nl-BE" dirty="0"/>
              <a:t>Dirk Dedecker </a:t>
            </a:r>
          </a:p>
          <a:p>
            <a:r>
              <a:rPr lang="nl-BE" dirty="0"/>
              <a:t>OVAM Bodembeheer</a:t>
            </a:r>
          </a:p>
        </p:txBody>
      </p:sp>
    </p:spTree>
    <p:extLst>
      <p:ext uri="{BB962C8B-B14F-4D97-AF65-F5344CB8AC3E}">
        <p14:creationId xmlns:p14="http://schemas.microsoft.com/office/powerpoint/2010/main" val="594486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4A319B-F2D7-1393-9C87-D6E9DEADDE7A}"/>
              </a:ext>
            </a:extLst>
          </p:cNvPr>
          <p:cNvSpPr>
            <a:spLocks noGrp="1"/>
          </p:cNvSpPr>
          <p:nvPr>
            <p:ph type="title"/>
          </p:nvPr>
        </p:nvSpPr>
        <p:spPr/>
        <p:txBody>
          <a:bodyPr/>
          <a:lstStyle/>
          <a:p>
            <a:r>
              <a:rPr lang="nl-BE" dirty="0"/>
              <a:t>Toetsing Vrij gebruik</a:t>
            </a:r>
          </a:p>
        </p:txBody>
      </p:sp>
      <p:sp>
        <p:nvSpPr>
          <p:cNvPr id="3" name="Tijdelijke aanduiding voor tekst 2">
            <a:extLst>
              <a:ext uri="{FF2B5EF4-FFF2-40B4-BE49-F238E27FC236}">
                <a16:creationId xmlns:a16="http://schemas.microsoft.com/office/drawing/2014/main" id="{3F6E1444-661C-947C-5B52-8006B6D3BDCF}"/>
              </a:ext>
            </a:extLst>
          </p:cNvPr>
          <p:cNvSpPr>
            <a:spLocks noGrp="1"/>
          </p:cNvSpPr>
          <p:nvPr>
            <p:ph type="body" sz="quarter" idx="10"/>
          </p:nvPr>
        </p:nvSpPr>
        <p:spPr/>
        <p:txBody>
          <a:bodyPr>
            <a:normAutofit fontScale="92500" lnSpcReduction="10000"/>
          </a:bodyPr>
          <a:lstStyle/>
          <a:p>
            <a:r>
              <a:rPr lang="nl-BE" dirty="0"/>
              <a:t>1. A/ Richtinggevende toetsingswaarden voor vrij gebruik van bodemmaterialen in bestemmingstypes I en II (natuur-, landbouwgebied) en drinkwaterwingebieden (inclusief beschermingszones) in alle bestemmingstypes </a:t>
            </a:r>
          </a:p>
          <a:p>
            <a:pPr lvl="1"/>
            <a:r>
              <a:rPr lang="nl-BE" dirty="0"/>
              <a:t>PFOS </a:t>
            </a:r>
            <a:r>
              <a:rPr lang="nl-BE" baseline="-25000" dirty="0"/>
              <a:t>totaal</a:t>
            </a:r>
            <a:r>
              <a:rPr lang="nl-BE" dirty="0"/>
              <a:t> : 			1,5 µg/kg </a:t>
            </a:r>
            <a:r>
              <a:rPr lang="nl-BE" dirty="0" err="1"/>
              <a:t>ds</a:t>
            </a:r>
            <a:endParaRPr lang="nl-BE" dirty="0"/>
          </a:p>
          <a:p>
            <a:pPr lvl="1"/>
            <a:r>
              <a:rPr lang="nl-BE" dirty="0"/>
              <a:t>PFOA </a:t>
            </a:r>
            <a:r>
              <a:rPr lang="nl-BE" baseline="-25000" dirty="0"/>
              <a:t>totaal</a:t>
            </a:r>
            <a:r>
              <a:rPr lang="nl-BE" dirty="0"/>
              <a:t> : 			1,0 µg/kg </a:t>
            </a:r>
            <a:r>
              <a:rPr lang="nl-BE" dirty="0" err="1"/>
              <a:t>ds</a:t>
            </a:r>
            <a:endParaRPr lang="nl-BE" dirty="0"/>
          </a:p>
          <a:p>
            <a:pPr lvl="1"/>
            <a:r>
              <a:rPr lang="nl-BE" dirty="0"/>
              <a:t>Som van gemeten PFAS : 	4 µg/kg </a:t>
            </a:r>
            <a:r>
              <a:rPr lang="nl-BE" dirty="0" err="1"/>
              <a:t>ds</a:t>
            </a:r>
            <a:endParaRPr lang="nl-BE" dirty="0"/>
          </a:p>
          <a:p>
            <a:r>
              <a:rPr lang="nl-BE" dirty="0"/>
              <a:t>1. B/ Richtinggevende toetsingswaarden voor vrij gebruik van bodemmaterialen voor bestemmingstypes III t.e.m. V (woon-, recreatie- en industriegebied)</a:t>
            </a:r>
          </a:p>
          <a:p>
            <a:pPr lvl="1"/>
            <a:r>
              <a:rPr lang="nl-BE" dirty="0"/>
              <a:t>PFOS </a:t>
            </a:r>
            <a:r>
              <a:rPr lang="nl-BE" baseline="-25000" dirty="0"/>
              <a:t>totaal</a:t>
            </a:r>
            <a:r>
              <a:rPr lang="nl-BE" dirty="0"/>
              <a:t> : 			3,0 µg/kg </a:t>
            </a:r>
            <a:r>
              <a:rPr lang="nl-BE" dirty="0" err="1"/>
              <a:t>ds</a:t>
            </a:r>
            <a:endParaRPr lang="nl-BE" dirty="0"/>
          </a:p>
          <a:p>
            <a:pPr lvl="1"/>
            <a:r>
              <a:rPr lang="nl-BE" dirty="0"/>
              <a:t>PFOA </a:t>
            </a:r>
            <a:r>
              <a:rPr lang="nl-BE" baseline="-25000" dirty="0"/>
              <a:t>totaal</a:t>
            </a:r>
            <a:r>
              <a:rPr lang="nl-BE" dirty="0"/>
              <a:t> : 			2,0 µg/kg </a:t>
            </a:r>
            <a:r>
              <a:rPr lang="nl-BE" dirty="0" err="1"/>
              <a:t>ds</a:t>
            </a:r>
            <a:endParaRPr lang="nl-BE" dirty="0"/>
          </a:p>
          <a:p>
            <a:pPr lvl="1"/>
            <a:r>
              <a:rPr lang="nl-BE" dirty="0"/>
              <a:t>Som van gemeten PFAS : 	8 µg/kg </a:t>
            </a:r>
            <a:r>
              <a:rPr lang="nl-BE" dirty="0" err="1"/>
              <a:t>ds</a:t>
            </a:r>
            <a:r>
              <a:rPr lang="nl-BE" dirty="0"/>
              <a:t>                </a:t>
            </a:r>
          </a:p>
          <a:p>
            <a:endParaRPr lang="nl-BE" dirty="0"/>
          </a:p>
          <a:p>
            <a:endParaRPr lang="nl-BE" dirty="0"/>
          </a:p>
          <a:p>
            <a:endParaRPr lang="nl-BE" dirty="0"/>
          </a:p>
          <a:p>
            <a:endParaRPr lang="nl-BE" dirty="0"/>
          </a:p>
          <a:p>
            <a:endParaRPr lang="nl-BE" dirty="0"/>
          </a:p>
        </p:txBody>
      </p:sp>
      <p:sp>
        <p:nvSpPr>
          <p:cNvPr id="4" name="Tijdelijke aanduiding voor dianummer 3">
            <a:extLst>
              <a:ext uri="{FF2B5EF4-FFF2-40B4-BE49-F238E27FC236}">
                <a16:creationId xmlns:a16="http://schemas.microsoft.com/office/drawing/2014/main" id="{C36BAD4F-7C46-8599-CD36-1F6E79F215F3}"/>
              </a:ext>
            </a:extLst>
          </p:cNvPr>
          <p:cNvSpPr>
            <a:spLocks noGrp="1"/>
          </p:cNvSpPr>
          <p:nvPr>
            <p:ph type="sldNum" sz="quarter" idx="12"/>
          </p:nvPr>
        </p:nvSpPr>
        <p:spPr/>
        <p:txBody>
          <a:bodyPr/>
          <a:lstStyle/>
          <a:p>
            <a:fld id="{7DAD7678-3C6F-4DE1-A59F-12BC40F05B4C}" type="datetime1">
              <a:rPr lang="nl-BE" smtClean="0"/>
              <a:pPr/>
              <a:t>1/10/2025</a:t>
            </a:fld>
            <a:r>
              <a:rPr lang="nl-BE"/>
              <a:t> | </a:t>
            </a:r>
            <a:fld id="{4FEC29A6-96D2-4855-B02C-489BA0EAE082}" type="slidenum">
              <a:rPr lang="nl-BE" smtClean="0"/>
              <a:pPr/>
              <a:t>10</a:t>
            </a:fld>
            <a:endParaRPr lang="nl-BE" dirty="0"/>
          </a:p>
        </p:txBody>
      </p:sp>
    </p:spTree>
    <p:extLst>
      <p:ext uri="{BB962C8B-B14F-4D97-AF65-F5344CB8AC3E}">
        <p14:creationId xmlns:p14="http://schemas.microsoft.com/office/powerpoint/2010/main" val="2796040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C3BF16-3460-C706-8168-194C93E5D83C}"/>
              </a:ext>
            </a:extLst>
          </p:cNvPr>
          <p:cNvSpPr>
            <a:spLocks noGrp="1"/>
          </p:cNvSpPr>
          <p:nvPr>
            <p:ph type="title"/>
          </p:nvPr>
        </p:nvSpPr>
        <p:spPr/>
        <p:txBody>
          <a:bodyPr/>
          <a:lstStyle/>
          <a:p>
            <a:r>
              <a:rPr lang="nl-BE" dirty="0"/>
              <a:t>Toetsing Gebruik</a:t>
            </a:r>
          </a:p>
        </p:txBody>
      </p:sp>
      <p:sp>
        <p:nvSpPr>
          <p:cNvPr id="3" name="Tijdelijke aanduiding voor tekst 2">
            <a:extLst>
              <a:ext uri="{FF2B5EF4-FFF2-40B4-BE49-F238E27FC236}">
                <a16:creationId xmlns:a16="http://schemas.microsoft.com/office/drawing/2014/main" id="{513B73E1-77AE-8EF1-2878-80C5567F8ECB}"/>
              </a:ext>
            </a:extLst>
          </p:cNvPr>
          <p:cNvSpPr>
            <a:spLocks noGrp="1"/>
          </p:cNvSpPr>
          <p:nvPr>
            <p:ph type="body" sz="quarter" idx="10"/>
          </p:nvPr>
        </p:nvSpPr>
        <p:spPr/>
        <p:txBody>
          <a:bodyPr>
            <a:normAutofit fontScale="92500" lnSpcReduction="20000"/>
          </a:bodyPr>
          <a:lstStyle/>
          <a:p>
            <a:r>
              <a:rPr lang="nl-NL" dirty="0"/>
              <a:t>2/ Gebruik als bodem mits studie ontvangende grond</a:t>
            </a:r>
          </a:p>
          <a:p>
            <a:pPr lvl="1"/>
            <a:r>
              <a:rPr lang="nl-NL" dirty="0"/>
              <a:t>Principes studie ontvangende grond (80% TSW BSN, max BSNIII)</a:t>
            </a:r>
          </a:p>
          <a:p>
            <a:pPr lvl="1"/>
            <a:r>
              <a:rPr lang="nl-NL" dirty="0"/>
              <a:t>Uitloogtest – waarden voldoen aan drinkwaternormen</a:t>
            </a:r>
          </a:p>
          <a:p>
            <a:pPr lvl="1"/>
            <a:r>
              <a:rPr lang="nl-NL" dirty="0"/>
              <a:t>Gemiddelde concentraties van elke individuele PFAS in de bodemmaterialen lager dan of gelijk aan de een grenswaarde van 25 µg/kg met een maximum van 250 µg/kg voor de som van alle PFAS</a:t>
            </a:r>
          </a:p>
          <a:p>
            <a:pPr lvl="1"/>
            <a:endParaRPr lang="nl-NL" dirty="0"/>
          </a:p>
          <a:p>
            <a:r>
              <a:rPr lang="nl-NL" dirty="0"/>
              <a:t>3/ Gebruik als bodem binnen kadastrale werkzone</a:t>
            </a:r>
          </a:p>
          <a:p>
            <a:pPr lvl="1"/>
            <a:r>
              <a:rPr lang="nl-NL" dirty="0"/>
              <a:t>Geen bijkomende risico’s / verontreiniging grondwater</a:t>
            </a:r>
          </a:p>
          <a:p>
            <a:pPr lvl="1"/>
            <a:r>
              <a:rPr lang="nl-NL" dirty="0"/>
              <a:t>Conform bepalingen code van goede praktijk afbakening / gebruik</a:t>
            </a:r>
          </a:p>
          <a:p>
            <a:pPr lvl="1"/>
            <a:r>
              <a:rPr lang="nl-NL" dirty="0"/>
              <a:t>Gebruik van PFAS-houdende bodemmaterialen binnen de kadastrale werkzone in een drinkwaterwingebied of in een beschermingszone type I, II en III wordt afgeraden indien de concentraties in het </a:t>
            </a:r>
            <a:r>
              <a:rPr lang="nl-NL" dirty="0" err="1"/>
              <a:t>eluaat</a:t>
            </a:r>
            <a:r>
              <a:rPr lang="nl-NL" dirty="0"/>
              <a:t> van de uitloogtest de parameterwaardes PFAS voor drinkwater overschrijden</a:t>
            </a:r>
            <a:endParaRPr lang="nl-BE" dirty="0"/>
          </a:p>
        </p:txBody>
      </p:sp>
      <p:sp>
        <p:nvSpPr>
          <p:cNvPr id="4" name="Tijdelijke aanduiding voor dianummer 3">
            <a:extLst>
              <a:ext uri="{FF2B5EF4-FFF2-40B4-BE49-F238E27FC236}">
                <a16:creationId xmlns:a16="http://schemas.microsoft.com/office/drawing/2014/main" id="{A9572E82-86F5-444B-4168-E79FECC87151}"/>
              </a:ext>
            </a:extLst>
          </p:cNvPr>
          <p:cNvSpPr>
            <a:spLocks noGrp="1"/>
          </p:cNvSpPr>
          <p:nvPr>
            <p:ph type="sldNum" sz="quarter" idx="12"/>
          </p:nvPr>
        </p:nvSpPr>
        <p:spPr/>
        <p:txBody>
          <a:bodyPr/>
          <a:lstStyle/>
          <a:p>
            <a:fld id="{7DAD7678-3C6F-4DE1-A59F-12BC40F05B4C}" type="datetime1">
              <a:rPr lang="nl-BE" smtClean="0"/>
              <a:pPr/>
              <a:t>1/10/2025</a:t>
            </a:fld>
            <a:r>
              <a:rPr lang="nl-BE"/>
              <a:t> | </a:t>
            </a:r>
            <a:fld id="{4FEC29A6-96D2-4855-B02C-489BA0EAE082}" type="slidenum">
              <a:rPr lang="nl-BE" smtClean="0"/>
              <a:pPr/>
              <a:t>11</a:t>
            </a:fld>
            <a:endParaRPr lang="nl-BE" dirty="0"/>
          </a:p>
        </p:txBody>
      </p:sp>
    </p:spTree>
    <p:extLst>
      <p:ext uri="{BB962C8B-B14F-4D97-AF65-F5344CB8AC3E}">
        <p14:creationId xmlns:p14="http://schemas.microsoft.com/office/powerpoint/2010/main" val="3470398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7FA5EC-D28A-1636-95FD-B8D30BCD8819}"/>
              </a:ext>
            </a:extLst>
          </p:cNvPr>
          <p:cNvSpPr>
            <a:spLocks noGrp="1"/>
          </p:cNvSpPr>
          <p:nvPr>
            <p:ph type="title"/>
          </p:nvPr>
        </p:nvSpPr>
        <p:spPr/>
        <p:txBody>
          <a:bodyPr/>
          <a:lstStyle/>
          <a:p>
            <a:r>
              <a:rPr lang="nl-BE"/>
              <a:t>Toetsing Gebruik</a:t>
            </a:r>
            <a:endParaRPr lang="nl-BE" dirty="0"/>
          </a:p>
        </p:txBody>
      </p:sp>
      <p:sp>
        <p:nvSpPr>
          <p:cNvPr id="3" name="Tijdelijke aanduiding voor tekst 2">
            <a:extLst>
              <a:ext uri="{FF2B5EF4-FFF2-40B4-BE49-F238E27FC236}">
                <a16:creationId xmlns:a16="http://schemas.microsoft.com/office/drawing/2014/main" id="{F4C359C0-33FF-B429-F5F2-EB83307DA565}"/>
              </a:ext>
            </a:extLst>
          </p:cNvPr>
          <p:cNvSpPr>
            <a:spLocks noGrp="1"/>
          </p:cNvSpPr>
          <p:nvPr>
            <p:ph type="body" sz="quarter" idx="10"/>
          </p:nvPr>
        </p:nvSpPr>
        <p:spPr/>
        <p:txBody>
          <a:bodyPr>
            <a:normAutofit fontScale="85000" lnSpcReduction="20000"/>
          </a:bodyPr>
          <a:lstStyle/>
          <a:p>
            <a:r>
              <a:rPr lang="nl-NL" dirty="0"/>
              <a:t>4/ Gebruik als bouwkundig bodemgebruik / vormvast product</a:t>
            </a:r>
          </a:p>
          <a:p>
            <a:pPr lvl="1"/>
            <a:r>
              <a:rPr lang="nl-NL" dirty="0"/>
              <a:t>Vrij gebruik bij TWVG III-V (</a:t>
            </a:r>
            <a:r>
              <a:rPr lang="nl-NL" dirty="0" err="1"/>
              <a:t>uitz</a:t>
            </a:r>
            <a:r>
              <a:rPr lang="nl-NL" dirty="0"/>
              <a:t>. Infiltratievoorziening, waterwingebied/beschermingszone -&gt; TWVGI/II)</a:t>
            </a:r>
          </a:p>
          <a:p>
            <a:pPr lvl="1"/>
            <a:r>
              <a:rPr lang="nl-NL" dirty="0"/>
              <a:t>&gt; TWVG :</a:t>
            </a:r>
          </a:p>
          <a:p>
            <a:pPr lvl="2"/>
            <a:r>
              <a:rPr lang="nl-NL" dirty="0" err="1"/>
              <a:t>eluaat</a:t>
            </a:r>
            <a:r>
              <a:rPr lang="nl-NL" dirty="0"/>
              <a:t> voldoet aan drinkwaternormen</a:t>
            </a:r>
          </a:p>
          <a:p>
            <a:pPr lvl="2"/>
            <a:r>
              <a:rPr lang="nl-NL" dirty="0"/>
              <a:t>Gemiddelde concentraties van elke individuele PFAS in de bodemmaterialen lager dan of gelijk aan de een grenswaarde van 25 µg/kg met een maximum van 250 µg/kg voor de som van alle PFAS</a:t>
            </a:r>
          </a:p>
          <a:p>
            <a:pPr lvl="1"/>
            <a:endParaRPr lang="nl-NL" dirty="0"/>
          </a:p>
          <a:p>
            <a:r>
              <a:rPr lang="nl-NL" dirty="0"/>
              <a:t>5/ Gebruik als bodem mits studie ontvangende groeve/graverij </a:t>
            </a:r>
          </a:p>
          <a:p>
            <a:pPr lvl="1"/>
            <a:r>
              <a:rPr lang="nl-NL" dirty="0"/>
              <a:t>Principes studie ontvangende groeve/graverij </a:t>
            </a:r>
          </a:p>
          <a:p>
            <a:pPr lvl="1"/>
            <a:r>
              <a:rPr lang="nl-NL" dirty="0"/>
              <a:t>Omgevingsvergunning</a:t>
            </a:r>
          </a:p>
          <a:p>
            <a:pPr lvl="2"/>
            <a:r>
              <a:rPr lang="nl-NL" dirty="0"/>
              <a:t>Hydro(</a:t>
            </a:r>
            <a:r>
              <a:rPr lang="nl-NL" dirty="0" err="1"/>
              <a:t>geo</a:t>
            </a:r>
            <a:r>
              <a:rPr lang="nl-NL" dirty="0"/>
              <a:t>)logische toestand van groeve/graverij </a:t>
            </a:r>
          </a:p>
          <a:p>
            <a:pPr lvl="2"/>
            <a:r>
              <a:rPr lang="nl-NL" dirty="0"/>
              <a:t>Toetsingswaarde vrij gebruik van betreffende bestemmingstype</a:t>
            </a:r>
          </a:p>
          <a:p>
            <a:pPr lvl="2"/>
            <a:r>
              <a:rPr lang="nl-NL" dirty="0"/>
              <a:t>Niet geïsoleerde groeve: TWVG I/II aanbevolen.</a:t>
            </a:r>
          </a:p>
          <a:p>
            <a:endParaRPr lang="nl-NL" dirty="0"/>
          </a:p>
          <a:p>
            <a:endParaRPr lang="nl-NL" dirty="0"/>
          </a:p>
          <a:p>
            <a:endParaRPr lang="nl-BE" dirty="0"/>
          </a:p>
        </p:txBody>
      </p:sp>
      <p:sp>
        <p:nvSpPr>
          <p:cNvPr id="4" name="Tijdelijke aanduiding voor dianummer 3">
            <a:extLst>
              <a:ext uri="{FF2B5EF4-FFF2-40B4-BE49-F238E27FC236}">
                <a16:creationId xmlns:a16="http://schemas.microsoft.com/office/drawing/2014/main" id="{C362F5F8-FAE9-F578-4CA0-BE8C3D950DF2}"/>
              </a:ext>
            </a:extLst>
          </p:cNvPr>
          <p:cNvSpPr>
            <a:spLocks noGrp="1"/>
          </p:cNvSpPr>
          <p:nvPr>
            <p:ph type="sldNum" sz="quarter" idx="12"/>
          </p:nvPr>
        </p:nvSpPr>
        <p:spPr/>
        <p:txBody>
          <a:bodyPr/>
          <a:lstStyle/>
          <a:p>
            <a:fld id="{7DAD7678-3C6F-4DE1-A59F-12BC40F05B4C}" type="datetime1">
              <a:rPr lang="nl-BE" smtClean="0"/>
              <a:pPr/>
              <a:t>1/10/2025</a:t>
            </a:fld>
            <a:r>
              <a:rPr lang="nl-BE"/>
              <a:t> | </a:t>
            </a:r>
            <a:fld id="{4FEC29A6-96D2-4855-B02C-489BA0EAE082}" type="slidenum">
              <a:rPr lang="nl-BE" smtClean="0"/>
              <a:pPr/>
              <a:t>12</a:t>
            </a:fld>
            <a:endParaRPr lang="nl-BE" dirty="0"/>
          </a:p>
        </p:txBody>
      </p:sp>
    </p:spTree>
    <p:extLst>
      <p:ext uri="{BB962C8B-B14F-4D97-AF65-F5344CB8AC3E}">
        <p14:creationId xmlns:p14="http://schemas.microsoft.com/office/powerpoint/2010/main" val="1675040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0" r="-20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76000" y="1080001"/>
            <a:ext cx="4871489" cy="1229647"/>
          </a:xfrm>
        </p:spPr>
        <p:txBody>
          <a:bodyPr>
            <a:normAutofit/>
          </a:bodyPr>
          <a:lstStyle/>
          <a:p>
            <a:r>
              <a:rPr lang="nl-BE" b="1" dirty="0">
                <a:latin typeface="Calibri" panose="020F0502020204030204" pitchFamily="34" charset="0"/>
              </a:rPr>
              <a:t>Dank voor uw aandacht</a:t>
            </a:r>
            <a:br>
              <a:rPr lang="nl-BE" b="1" dirty="0">
                <a:latin typeface="Calibri" panose="020F0502020204030204" pitchFamily="34" charset="0"/>
              </a:rPr>
            </a:br>
            <a:r>
              <a:rPr lang="nl-BE" b="1" dirty="0">
                <a:latin typeface="Calibri" panose="020F0502020204030204" pitchFamily="34" charset="0"/>
              </a:rPr>
              <a:t>Zijn er nog vragen?</a:t>
            </a:r>
          </a:p>
        </p:txBody>
      </p:sp>
      <p:sp>
        <p:nvSpPr>
          <p:cNvPr id="3" name="Ondertitel 2"/>
          <p:cNvSpPr>
            <a:spLocks noGrp="1"/>
          </p:cNvSpPr>
          <p:nvPr>
            <p:ph type="subTitle" idx="1"/>
          </p:nvPr>
        </p:nvSpPr>
        <p:spPr>
          <a:xfrm>
            <a:off x="576000" y="2711669"/>
            <a:ext cx="4876534" cy="2396359"/>
          </a:xfrm>
        </p:spPr>
        <p:txBody>
          <a:bodyPr>
            <a:normAutofit fontScale="70000" lnSpcReduction="20000"/>
          </a:bodyPr>
          <a:lstStyle/>
          <a:p>
            <a:r>
              <a:rPr lang="nl-BE" dirty="0">
                <a:latin typeface="Calibri" panose="020F0502020204030204" pitchFamily="34" charset="0"/>
              </a:rPr>
              <a:t>Vlaamse overheid</a:t>
            </a:r>
          </a:p>
          <a:p>
            <a:r>
              <a:rPr lang="nl-BE" dirty="0">
                <a:latin typeface="Calibri" panose="020F0502020204030204" pitchFamily="34" charset="0"/>
              </a:rPr>
              <a:t>Openbare Vlaamse Afvalstoffenmaatschappij</a:t>
            </a:r>
          </a:p>
          <a:p>
            <a:r>
              <a:rPr lang="nl-BE" dirty="0">
                <a:latin typeface="Calibri" panose="020F0502020204030204" pitchFamily="34" charset="0"/>
              </a:rPr>
              <a:t>Stationsstraat 110</a:t>
            </a:r>
          </a:p>
          <a:p>
            <a:r>
              <a:rPr lang="nl-BE" dirty="0">
                <a:latin typeface="Calibri" panose="020F0502020204030204" pitchFamily="34" charset="0"/>
              </a:rPr>
              <a:t>2800 Mechelen</a:t>
            </a:r>
          </a:p>
          <a:p>
            <a:r>
              <a:rPr lang="nl-BE" dirty="0">
                <a:latin typeface="Calibri" panose="020F0502020204030204" pitchFamily="34" charset="0"/>
              </a:rPr>
              <a:t>T 015 284 284</a:t>
            </a:r>
          </a:p>
          <a:p>
            <a:r>
              <a:rPr lang="nl-BE" dirty="0">
                <a:latin typeface="Calibri" panose="020F0502020204030204" pitchFamily="34" charset="0"/>
              </a:rPr>
              <a:t>F 015 203 275</a:t>
            </a:r>
          </a:p>
          <a:p>
            <a:r>
              <a:rPr lang="nl-BE" dirty="0">
                <a:latin typeface="Calibri" panose="020F0502020204030204" pitchFamily="34" charset="0"/>
              </a:rPr>
              <a:t>www.ovam.be</a:t>
            </a:r>
          </a:p>
          <a:p>
            <a:r>
              <a:rPr lang="nl-BE" dirty="0">
                <a:latin typeface="Calibri" panose="020F0502020204030204" pitchFamily="34" charset="0"/>
              </a:rPr>
              <a:t>info@ovam.be</a:t>
            </a:r>
          </a:p>
          <a:p>
            <a:endParaRPr lang="nl-BE" dirty="0"/>
          </a:p>
        </p:txBody>
      </p:sp>
      <p:sp>
        <p:nvSpPr>
          <p:cNvPr id="12" name="Tijdelijke aanduiding voor dianummer 11"/>
          <p:cNvSpPr>
            <a:spLocks noGrp="1"/>
          </p:cNvSpPr>
          <p:nvPr>
            <p:ph type="sldNum" sz="quarter" idx="4294967295"/>
          </p:nvPr>
        </p:nvSpPr>
        <p:spPr>
          <a:xfrm>
            <a:off x="8134350" y="6337300"/>
            <a:ext cx="1009650" cy="365125"/>
          </a:xfrm>
          <a:prstGeom prst="rect">
            <a:avLst/>
          </a:prstGeom>
        </p:spPr>
        <p:txBody>
          <a:bodyPr/>
          <a:lstStyle/>
          <a:p>
            <a:fld id="{3A4B78A0-EAE8-43DC-8AB4-56AB459EB521}" type="slidenum">
              <a:rPr lang="nl-BE" smtClean="0"/>
              <a:pPr/>
              <a:t>13</a:t>
            </a:fld>
            <a:endParaRPr lang="nl-BE" dirty="0"/>
          </a:p>
        </p:txBody>
      </p:sp>
    </p:spTree>
    <p:extLst>
      <p:ext uri="{BB962C8B-B14F-4D97-AF65-F5344CB8AC3E}">
        <p14:creationId xmlns:p14="http://schemas.microsoft.com/office/powerpoint/2010/main" val="2856071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86DF4-1C3E-1A7C-2076-E1319EAA1A51}"/>
              </a:ext>
            </a:extLst>
          </p:cNvPr>
          <p:cNvSpPr>
            <a:spLocks noGrp="1"/>
          </p:cNvSpPr>
          <p:nvPr>
            <p:ph type="title"/>
          </p:nvPr>
        </p:nvSpPr>
        <p:spPr/>
        <p:txBody>
          <a:bodyPr/>
          <a:lstStyle/>
          <a:p>
            <a:r>
              <a:rPr lang="nl-BE" dirty="0"/>
              <a:t>Oplossingsrichting</a:t>
            </a:r>
          </a:p>
        </p:txBody>
      </p:sp>
      <p:sp>
        <p:nvSpPr>
          <p:cNvPr id="3" name="Tijdelijke aanduiding voor tekst 2">
            <a:extLst>
              <a:ext uri="{FF2B5EF4-FFF2-40B4-BE49-F238E27FC236}">
                <a16:creationId xmlns:a16="http://schemas.microsoft.com/office/drawing/2014/main" id="{12FEF501-773C-3D3F-00B1-A2132E7BD60C}"/>
              </a:ext>
            </a:extLst>
          </p:cNvPr>
          <p:cNvSpPr>
            <a:spLocks noGrp="1"/>
          </p:cNvSpPr>
          <p:nvPr>
            <p:ph type="body" sz="quarter" idx="10"/>
          </p:nvPr>
        </p:nvSpPr>
        <p:spPr/>
        <p:txBody>
          <a:bodyPr>
            <a:normAutofit fontScale="85000" lnSpcReduction="20000"/>
          </a:bodyPr>
          <a:lstStyle/>
          <a:p>
            <a:r>
              <a:rPr lang="nl-NL" dirty="0"/>
              <a:t>Voorontwerp van Bodemdecreet </a:t>
            </a:r>
          </a:p>
          <a:p>
            <a:pPr lvl="1"/>
            <a:r>
              <a:rPr lang="nl-NL" dirty="0"/>
              <a:t>Bij de vaststelling van de richtwaarden voor de bodemkwaliteit en van de waarden voor het gebruik van bodemmaterialen kan de Vlaamse Regering rekening houden met de wetenschappelijk-technische mogelijkheden en socio-economische overwegingen (uitvoerbaarheid). </a:t>
            </a:r>
          </a:p>
          <a:p>
            <a:pPr lvl="1"/>
            <a:r>
              <a:rPr lang="nl-NL" dirty="0"/>
              <a:t>In de decretale omschrijving van de doelstelling van het bodembeschermingsbeleid wordt het begrip ‘streefwaarden voor bodemkwaliteit’ vervangen door (natuurlijke en antropogene) achtergrondwaarden voor bodemkwaliteit. </a:t>
            </a:r>
          </a:p>
          <a:p>
            <a:r>
              <a:rPr lang="nl-NL" dirty="0"/>
              <a:t>Niet normatieve richtlijn OVAM over de invulling saneringscriteria bij bodemonderzoek en –sanering</a:t>
            </a:r>
          </a:p>
          <a:p>
            <a:pPr lvl="1"/>
            <a:r>
              <a:rPr lang="nl-NL" dirty="0"/>
              <a:t>Studie antropogene achtergrondwaarden bodem 2021 en grondwater 2024</a:t>
            </a:r>
          </a:p>
          <a:p>
            <a:pPr lvl="1"/>
            <a:r>
              <a:rPr lang="nl-NL" dirty="0" err="1"/>
              <a:t>Fluorex</a:t>
            </a:r>
            <a:r>
              <a:rPr lang="nl-NL" dirty="0"/>
              <a:t> studie (voeding): doorrekening S-Risk waarden door VITO → actualisatie van waarden THK PFAS</a:t>
            </a:r>
          </a:p>
          <a:p>
            <a:r>
              <a:rPr lang="nl-NL" dirty="0"/>
              <a:t>Niet normatieve ministeriële omzendbrief over het gebruik van PFAS houdende bodemmaterialen</a:t>
            </a:r>
          </a:p>
          <a:p>
            <a:endParaRPr lang="nl-BE" dirty="0"/>
          </a:p>
        </p:txBody>
      </p:sp>
      <p:sp>
        <p:nvSpPr>
          <p:cNvPr id="4" name="Tijdelijke aanduiding voor dianummer 3">
            <a:extLst>
              <a:ext uri="{FF2B5EF4-FFF2-40B4-BE49-F238E27FC236}">
                <a16:creationId xmlns:a16="http://schemas.microsoft.com/office/drawing/2014/main" id="{645C6009-D4A1-F471-D3FE-4FFD5E5E1A53}"/>
              </a:ext>
            </a:extLst>
          </p:cNvPr>
          <p:cNvSpPr>
            <a:spLocks noGrp="1"/>
          </p:cNvSpPr>
          <p:nvPr>
            <p:ph type="sldNum" sz="quarter" idx="12"/>
          </p:nvPr>
        </p:nvSpPr>
        <p:spPr/>
        <p:txBody>
          <a:bodyPr/>
          <a:lstStyle/>
          <a:p>
            <a:fld id="{7DAD7678-3C6F-4DE1-A59F-12BC40F05B4C}" type="datetime1">
              <a:rPr lang="nl-BE" smtClean="0"/>
              <a:pPr/>
              <a:t>1/10/2025</a:t>
            </a:fld>
            <a:r>
              <a:rPr lang="nl-BE"/>
              <a:t> | </a:t>
            </a:r>
            <a:fld id="{4FEC29A6-96D2-4855-B02C-489BA0EAE082}" type="slidenum">
              <a:rPr lang="nl-BE" smtClean="0"/>
              <a:pPr/>
              <a:t>2</a:t>
            </a:fld>
            <a:endParaRPr lang="nl-BE" dirty="0"/>
          </a:p>
        </p:txBody>
      </p:sp>
    </p:spTree>
    <p:extLst>
      <p:ext uri="{BB962C8B-B14F-4D97-AF65-F5344CB8AC3E}">
        <p14:creationId xmlns:p14="http://schemas.microsoft.com/office/powerpoint/2010/main" val="3685190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7EB19C-55D6-2F3B-B925-83B0B4019421}"/>
              </a:ext>
            </a:extLst>
          </p:cNvPr>
          <p:cNvSpPr>
            <a:spLocks noGrp="1"/>
          </p:cNvSpPr>
          <p:nvPr>
            <p:ph type="title"/>
          </p:nvPr>
        </p:nvSpPr>
        <p:spPr/>
        <p:txBody>
          <a:bodyPr>
            <a:normAutofit fontScale="90000"/>
          </a:bodyPr>
          <a:lstStyle/>
          <a:p>
            <a:r>
              <a:rPr lang="nl-NL" dirty="0"/>
              <a:t>Richtinggevende toetsingswaarden voor bodemonderzoek en –sanering</a:t>
            </a:r>
            <a:br>
              <a:rPr lang="nl-NL" dirty="0"/>
            </a:br>
            <a:endParaRPr lang="nl-BE" dirty="0"/>
          </a:p>
        </p:txBody>
      </p:sp>
      <p:sp>
        <p:nvSpPr>
          <p:cNvPr id="3" name="Tijdelijke aanduiding voor tekst 2">
            <a:extLst>
              <a:ext uri="{FF2B5EF4-FFF2-40B4-BE49-F238E27FC236}">
                <a16:creationId xmlns:a16="http://schemas.microsoft.com/office/drawing/2014/main" id="{DCA96C3B-88E1-82F7-FBFD-7D4F3F07F10B}"/>
              </a:ext>
            </a:extLst>
          </p:cNvPr>
          <p:cNvSpPr>
            <a:spLocks noGrp="1"/>
          </p:cNvSpPr>
          <p:nvPr>
            <p:ph type="body" sz="quarter" idx="10"/>
          </p:nvPr>
        </p:nvSpPr>
        <p:spPr/>
        <p:txBody>
          <a:bodyPr>
            <a:normAutofit fontScale="92500" lnSpcReduction="20000"/>
          </a:bodyPr>
          <a:lstStyle/>
          <a:p>
            <a:r>
              <a:rPr lang="nl-NL" dirty="0"/>
              <a:t>Toetsingswaarden voor bodemonderzoek en -sanering – vaste deel van de bodem </a:t>
            </a:r>
          </a:p>
          <a:p>
            <a:endParaRPr lang="nl-NL" dirty="0"/>
          </a:p>
          <a:p>
            <a:endParaRPr lang="nl-NL" dirty="0"/>
          </a:p>
          <a:p>
            <a:endParaRPr lang="nl-NL" dirty="0"/>
          </a:p>
          <a:p>
            <a:endParaRPr lang="nl-NL" dirty="0"/>
          </a:p>
          <a:p>
            <a:pPr marL="288000" lvl="1" indent="0">
              <a:buNone/>
            </a:pPr>
            <a:r>
              <a:rPr lang="nl-NL" sz="1200" dirty="0"/>
              <a:t>* </a:t>
            </a:r>
            <a:r>
              <a:rPr lang="nl-NL" sz="1100" dirty="0"/>
              <a:t>Bijgestelde waarde op basis van de antropogene achtergrondwaarden </a:t>
            </a:r>
          </a:p>
          <a:p>
            <a:pPr marL="288000" lvl="1" indent="0">
              <a:buNone/>
            </a:pPr>
            <a:r>
              <a:rPr lang="nl-NL" sz="1100" dirty="0"/>
              <a:t>** De toetsingswaarde voor bestemmingstype III wordt bij aanwezigheid van kippen </a:t>
            </a:r>
            <a:r>
              <a:rPr lang="nl-NL" sz="1200" dirty="0"/>
              <a:t>met vrije uitloop en/of van een moestuin als gebruik van landbouwgrond beoordeeld (toetsingswaarde van bestemmingstype II).</a:t>
            </a:r>
          </a:p>
          <a:p>
            <a:pPr marL="288000" lvl="1" indent="0">
              <a:buNone/>
            </a:pPr>
            <a:endParaRPr lang="nl-NL" sz="1200" dirty="0"/>
          </a:p>
          <a:p>
            <a:r>
              <a:rPr lang="nl-NL" dirty="0"/>
              <a:t>Toetsingswaarden voor bodemonderzoek en -sanering – grondwater </a:t>
            </a:r>
          </a:p>
          <a:p>
            <a:pPr lvl="1"/>
            <a:r>
              <a:rPr lang="nl-NL" dirty="0"/>
              <a:t>Gebruik drinkwaternormen en toevoeging TFA</a:t>
            </a:r>
          </a:p>
          <a:p>
            <a:pPr lvl="2"/>
            <a:r>
              <a:rPr lang="nl-NL" dirty="0"/>
              <a:t>100 </a:t>
            </a:r>
            <a:r>
              <a:rPr lang="nl-NL" dirty="0" err="1"/>
              <a:t>ng</a:t>
            </a:r>
            <a:r>
              <a:rPr lang="nl-NL" dirty="0"/>
              <a:t>/L voor 20 PFAS</a:t>
            </a:r>
          </a:p>
          <a:p>
            <a:pPr lvl="2"/>
            <a:r>
              <a:rPr lang="nl-NL" dirty="0"/>
              <a:t>500 </a:t>
            </a:r>
            <a:r>
              <a:rPr lang="nl-NL" dirty="0" err="1"/>
              <a:t>ng</a:t>
            </a:r>
            <a:r>
              <a:rPr lang="nl-NL" dirty="0"/>
              <a:t>/L voor totaal PFAS (met uitzondering van TFA)</a:t>
            </a:r>
          </a:p>
          <a:p>
            <a:pPr lvl="2"/>
            <a:r>
              <a:rPr lang="nl-NL" dirty="0"/>
              <a:t>15,6 µg/L voor TFA (= 15 600 </a:t>
            </a:r>
            <a:r>
              <a:rPr lang="nl-NL" dirty="0" err="1"/>
              <a:t>ng</a:t>
            </a:r>
            <a:r>
              <a:rPr lang="nl-NL" dirty="0"/>
              <a:t>/l)</a:t>
            </a:r>
          </a:p>
          <a:p>
            <a:pPr lvl="1"/>
            <a:endParaRPr lang="nl-NL" dirty="0"/>
          </a:p>
          <a:p>
            <a:endParaRPr lang="nl-BE" dirty="0"/>
          </a:p>
        </p:txBody>
      </p:sp>
      <p:sp>
        <p:nvSpPr>
          <p:cNvPr id="4" name="Tijdelijke aanduiding voor dianummer 3">
            <a:extLst>
              <a:ext uri="{FF2B5EF4-FFF2-40B4-BE49-F238E27FC236}">
                <a16:creationId xmlns:a16="http://schemas.microsoft.com/office/drawing/2014/main" id="{B6913096-5194-F38A-B93D-2103E4F5EAD4}"/>
              </a:ext>
            </a:extLst>
          </p:cNvPr>
          <p:cNvSpPr>
            <a:spLocks noGrp="1"/>
          </p:cNvSpPr>
          <p:nvPr>
            <p:ph type="sldNum" sz="quarter" idx="12"/>
          </p:nvPr>
        </p:nvSpPr>
        <p:spPr/>
        <p:txBody>
          <a:bodyPr/>
          <a:lstStyle/>
          <a:p>
            <a:fld id="{7DAD7678-3C6F-4DE1-A59F-12BC40F05B4C}" type="datetime1">
              <a:rPr lang="nl-BE" smtClean="0"/>
              <a:pPr/>
              <a:t>1/10/2025</a:t>
            </a:fld>
            <a:r>
              <a:rPr lang="nl-BE"/>
              <a:t> | </a:t>
            </a:r>
            <a:fld id="{4FEC29A6-96D2-4855-B02C-489BA0EAE082}" type="slidenum">
              <a:rPr lang="nl-BE" smtClean="0"/>
              <a:pPr/>
              <a:t>3</a:t>
            </a:fld>
            <a:endParaRPr lang="nl-BE" dirty="0"/>
          </a:p>
        </p:txBody>
      </p:sp>
      <p:pic>
        <p:nvPicPr>
          <p:cNvPr id="6" name="Afbeelding 5">
            <a:extLst>
              <a:ext uri="{FF2B5EF4-FFF2-40B4-BE49-F238E27FC236}">
                <a16:creationId xmlns:a16="http://schemas.microsoft.com/office/drawing/2014/main" id="{13E954FC-F4D6-97CA-6BA4-041E4588B5C2}"/>
              </a:ext>
            </a:extLst>
          </p:cNvPr>
          <p:cNvPicPr>
            <a:picLocks noChangeAspect="1"/>
          </p:cNvPicPr>
          <p:nvPr/>
        </p:nvPicPr>
        <p:blipFill>
          <a:blip r:embed="rId2"/>
          <a:stretch>
            <a:fillRect/>
          </a:stretch>
        </p:blipFill>
        <p:spPr>
          <a:xfrm>
            <a:off x="653816" y="2255451"/>
            <a:ext cx="7833502" cy="1325563"/>
          </a:xfrm>
          <a:prstGeom prst="rect">
            <a:avLst/>
          </a:prstGeom>
        </p:spPr>
      </p:pic>
    </p:spTree>
    <p:extLst>
      <p:ext uri="{BB962C8B-B14F-4D97-AF65-F5344CB8AC3E}">
        <p14:creationId xmlns:p14="http://schemas.microsoft.com/office/powerpoint/2010/main" val="2054802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7F27F-9C3E-2D65-8082-821AF8216DE9}"/>
              </a:ext>
            </a:extLst>
          </p:cNvPr>
          <p:cNvSpPr>
            <a:spLocks noGrp="1"/>
          </p:cNvSpPr>
          <p:nvPr>
            <p:ph type="title"/>
          </p:nvPr>
        </p:nvSpPr>
        <p:spPr/>
        <p:txBody>
          <a:bodyPr/>
          <a:lstStyle/>
          <a:p>
            <a:r>
              <a:rPr lang="nl-BE" dirty="0"/>
              <a:t>Achtgrondwaarden</a:t>
            </a:r>
          </a:p>
        </p:txBody>
      </p:sp>
      <p:pic>
        <p:nvPicPr>
          <p:cNvPr id="8" name="Afbeelding 7">
            <a:extLst>
              <a:ext uri="{FF2B5EF4-FFF2-40B4-BE49-F238E27FC236}">
                <a16:creationId xmlns:a16="http://schemas.microsoft.com/office/drawing/2014/main" id="{79D8FDAE-204A-12BD-6E4D-8A180CA48132}"/>
              </a:ext>
            </a:extLst>
          </p:cNvPr>
          <p:cNvPicPr>
            <a:picLocks noChangeAspect="1"/>
          </p:cNvPicPr>
          <p:nvPr/>
        </p:nvPicPr>
        <p:blipFill>
          <a:blip r:embed="rId2"/>
          <a:stretch>
            <a:fillRect/>
          </a:stretch>
        </p:blipFill>
        <p:spPr>
          <a:xfrm>
            <a:off x="576261" y="1807234"/>
            <a:ext cx="7888908" cy="1621766"/>
          </a:xfrm>
          <a:prstGeom prst="rect">
            <a:avLst/>
          </a:prstGeom>
        </p:spPr>
      </p:pic>
      <p:sp>
        <p:nvSpPr>
          <p:cNvPr id="3" name="Tijdelijke aanduiding voor tekst 2">
            <a:extLst>
              <a:ext uri="{FF2B5EF4-FFF2-40B4-BE49-F238E27FC236}">
                <a16:creationId xmlns:a16="http://schemas.microsoft.com/office/drawing/2014/main" id="{6264F607-5B15-FC4F-4A37-9CB9C9B00BF8}"/>
              </a:ext>
            </a:extLst>
          </p:cNvPr>
          <p:cNvSpPr>
            <a:spLocks noGrp="1"/>
          </p:cNvSpPr>
          <p:nvPr>
            <p:ph type="body" sz="quarter" idx="10"/>
          </p:nvPr>
        </p:nvSpPr>
        <p:spPr>
          <a:xfrm>
            <a:off x="576262" y="1491916"/>
            <a:ext cx="8280400" cy="4137045"/>
          </a:xfrm>
        </p:spPr>
        <p:txBody>
          <a:bodyPr/>
          <a:lstStyle/>
          <a:p>
            <a:pPr marL="0" indent="0">
              <a:buNone/>
            </a:pPr>
            <a:r>
              <a:rPr lang="nl-BE" dirty="0"/>
              <a:t>Vaste Fractie</a:t>
            </a:r>
          </a:p>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r>
              <a:rPr lang="nl-BE" dirty="0"/>
              <a:t>Grondwater</a:t>
            </a:r>
          </a:p>
        </p:txBody>
      </p:sp>
      <p:sp>
        <p:nvSpPr>
          <p:cNvPr id="4" name="Tijdelijke aanduiding voor dianummer 3">
            <a:extLst>
              <a:ext uri="{FF2B5EF4-FFF2-40B4-BE49-F238E27FC236}">
                <a16:creationId xmlns:a16="http://schemas.microsoft.com/office/drawing/2014/main" id="{51E280E0-4A21-EF76-16D8-24D31716A6B2}"/>
              </a:ext>
            </a:extLst>
          </p:cNvPr>
          <p:cNvSpPr>
            <a:spLocks noGrp="1"/>
          </p:cNvSpPr>
          <p:nvPr>
            <p:ph type="sldNum" sz="quarter" idx="12"/>
          </p:nvPr>
        </p:nvSpPr>
        <p:spPr/>
        <p:txBody>
          <a:bodyPr/>
          <a:lstStyle/>
          <a:p>
            <a:fld id="{7DAD7678-3C6F-4DE1-A59F-12BC40F05B4C}" type="datetime1">
              <a:rPr lang="nl-BE" smtClean="0"/>
              <a:pPr/>
              <a:t>1/10/2025</a:t>
            </a:fld>
            <a:r>
              <a:rPr lang="nl-BE"/>
              <a:t> | </a:t>
            </a:r>
            <a:fld id="{4FEC29A6-96D2-4855-B02C-489BA0EAE082}" type="slidenum">
              <a:rPr lang="nl-BE" smtClean="0"/>
              <a:pPr/>
              <a:t>4</a:t>
            </a:fld>
            <a:endParaRPr lang="nl-BE" dirty="0"/>
          </a:p>
        </p:txBody>
      </p:sp>
      <p:pic>
        <p:nvPicPr>
          <p:cNvPr id="7" name="Afbeelding 6">
            <a:extLst>
              <a:ext uri="{FF2B5EF4-FFF2-40B4-BE49-F238E27FC236}">
                <a16:creationId xmlns:a16="http://schemas.microsoft.com/office/drawing/2014/main" id="{4AFB4EC0-26B7-26D1-89D0-B5F38989AFB1}"/>
              </a:ext>
            </a:extLst>
          </p:cNvPr>
          <p:cNvPicPr>
            <a:picLocks noChangeAspect="1"/>
          </p:cNvPicPr>
          <p:nvPr/>
        </p:nvPicPr>
        <p:blipFill>
          <a:blip r:embed="rId3"/>
          <a:stretch>
            <a:fillRect/>
          </a:stretch>
        </p:blipFill>
        <p:spPr>
          <a:xfrm>
            <a:off x="576262" y="3927107"/>
            <a:ext cx="8280400" cy="1895525"/>
          </a:xfrm>
          <a:prstGeom prst="rect">
            <a:avLst/>
          </a:prstGeom>
        </p:spPr>
      </p:pic>
    </p:spTree>
    <p:extLst>
      <p:ext uri="{BB962C8B-B14F-4D97-AF65-F5344CB8AC3E}">
        <p14:creationId xmlns:p14="http://schemas.microsoft.com/office/powerpoint/2010/main" val="3600959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11825-FBC1-92D9-B291-14D44CB48BCD}"/>
              </a:ext>
            </a:extLst>
          </p:cNvPr>
          <p:cNvSpPr>
            <a:spLocks noGrp="1"/>
          </p:cNvSpPr>
          <p:nvPr>
            <p:ph type="title"/>
          </p:nvPr>
        </p:nvSpPr>
        <p:spPr/>
        <p:txBody>
          <a:bodyPr/>
          <a:lstStyle/>
          <a:p>
            <a:r>
              <a:rPr lang="nl-BE" dirty="0"/>
              <a:t>Ministeriële omzendbrief -Algemeen</a:t>
            </a:r>
          </a:p>
        </p:txBody>
      </p:sp>
      <p:sp>
        <p:nvSpPr>
          <p:cNvPr id="3" name="Tijdelijke aanduiding voor tekst 2">
            <a:extLst>
              <a:ext uri="{FF2B5EF4-FFF2-40B4-BE49-F238E27FC236}">
                <a16:creationId xmlns:a16="http://schemas.microsoft.com/office/drawing/2014/main" id="{6436BBDA-AEB9-E128-24B1-712A5BEED179}"/>
              </a:ext>
            </a:extLst>
          </p:cNvPr>
          <p:cNvSpPr>
            <a:spLocks noGrp="1"/>
          </p:cNvSpPr>
          <p:nvPr>
            <p:ph type="body" sz="quarter" idx="10"/>
          </p:nvPr>
        </p:nvSpPr>
        <p:spPr/>
        <p:txBody>
          <a:bodyPr>
            <a:normAutofit fontScale="92500" lnSpcReduction="10000"/>
          </a:bodyPr>
          <a:lstStyle/>
          <a:p>
            <a:r>
              <a:rPr lang="nl-NL" dirty="0"/>
              <a:t>Gericht aan erkende bodembeheerorganisaties, erkende tussentijdse opslagplaatsen, erkende grondreinigingscentra en erkende inrichtingen voor opslag en behandeling van bagger- en ruimingsspecie</a:t>
            </a:r>
          </a:p>
          <a:p>
            <a:r>
              <a:rPr lang="nl-NL" dirty="0"/>
              <a:t>PFAS is een niet-genormeerde parameters</a:t>
            </a:r>
          </a:p>
          <a:p>
            <a:r>
              <a:rPr lang="nl-NL" dirty="0"/>
              <a:t>Voor niet-genormeerde parameters wordt op basis van bestaande wetenschappelijke studies en inzichten een project-specifieke invulling gegeven aan het wettelijk kader en de kwalitatieve voorwaarden uit het VLAREBO </a:t>
            </a:r>
          </a:p>
          <a:p>
            <a:pPr lvl="1"/>
            <a:r>
              <a:rPr lang="nl-NL" dirty="0"/>
              <a:t>geen bijkomende verontreiniging van het grondwater</a:t>
            </a:r>
          </a:p>
          <a:p>
            <a:pPr lvl="1"/>
            <a:r>
              <a:rPr lang="nl-NL" dirty="0"/>
              <a:t>geen bijkomend risico door mogelijke blootstelling</a:t>
            </a:r>
          </a:p>
          <a:p>
            <a:r>
              <a:rPr lang="nl-NL" dirty="0"/>
              <a:t>POP –verordening</a:t>
            </a:r>
          </a:p>
          <a:p>
            <a:r>
              <a:rPr lang="nl-NL" dirty="0"/>
              <a:t>Kaderrichtlijn water / Dochterrichtlijn grondwater </a:t>
            </a:r>
            <a:endParaRPr lang="nl-BE" dirty="0"/>
          </a:p>
        </p:txBody>
      </p:sp>
      <p:sp>
        <p:nvSpPr>
          <p:cNvPr id="4" name="Tijdelijke aanduiding voor dianummer 3">
            <a:extLst>
              <a:ext uri="{FF2B5EF4-FFF2-40B4-BE49-F238E27FC236}">
                <a16:creationId xmlns:a16="http://schemas.microsoft.com/office/drawing/2014/main" id="{0F07E96B-1558-BD5D-13A0-495F8AE7D531}"/>
              </a:ext>
            </a:extLst>
          </p:cNvPr>
          <p:cNvSpPr>
            <a:spLocks noGrp="1"/>
          </p:cNvSpPr>
          <p:nvPr>
            <p:ph type="sldNum" sz="quarter" idx="12"/>
          </p:nvPr>
        </p:nvSpPr>
        <p:spPr/>
        <p:txBody>
          <a:bodyPr/>
          <a:lstStyle/>
          <a:p>
            <a:fld id="{7DAD7678-3C6F-4DE1-A59F-12BC40F05B4C}" type="datetime1">
              <a:rPr lang="nl-BE" smtClean="0"/>
              <a:pPr/>
              <a:t>1/10/2025</a:t>
            </a:fld>
            <a:r>
              <a:rPr lang="nl-BE"/>
              <a:t> | </a:t>
            </a:r>
            <a:fld id="{4FEC29A6-96D2-4855-B02C-489BA0EAE082}" type="slidenum">
              <a:rPr lang="nl-BE" smtClean="0"/>
              <a:pPr/>
              <a:t>5</a:t>
            </a:fld>
            <a:endParaRPr lang="nl-BE" dirty="0"/>
          </a:p>
        </p:txBody>
      </p:sp>
    </p:spTree>
    <p:extLst>
      <p:ext uri="{BB962C8B-B14F-4D97-AF65-F5344CB8AC3E}">
        <p14:creationId xmlns:p14="http://schemas.microsoft.com/office/powerpoint/2010/main" val="1355154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AAF3B-44CF-B66B-C398-90647FF7BDF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87ED5EB-4227-0840-91BA-C8EDAC88D208}"/>
              </a:ext>
            </a:extLst>
          </p:cNvPr>
          <p:cNvSpPr>
            <a:spLocks noGrp="1"/>
          </p:cNvSpPr>
          <p:nvPr>
            <p:ph type="title"/>
          </p:nvPr>
        </p:nvSpPr>
        <p:spPr>
          <a:xfrm>
            <a:off x="576263" y="325708"/>
            <a:ext cx="8280401" cy="1325563"/>
          </a:xfrm>
        </p:spPr>
        <p:txBody>
          <a:bodyPr/>
          <a:lstStyle/>
          <a:p>
            <a:r>
              <a:rPr lang="nl-BE" dirty="0"/>
              <a:t>Ministeriële omzendbrief - Studies</a:t>
            </a:r>
          </a:p>
        </p:txBody>
      </p:sp>
      <p:sp>
        <p:nvSpPr>
          <p:cNvPr id="3" name="Tijdelijke aanduiding voor tekst 2">
            <a:extLst>
              <a:ext uri="{FF2B5EF4-FFF2-40B4-BE49-F238E27FC236}">
                <a16:creationId xmlns:a16="http://schemas.microsoft.com/office/drawing/2014/main" id="{D56FE0CA-CDFD-55C2-16C8-D06755B1A2C7}"/>
              </a:ext>
            </a:extLst>
          </p:cNvPr>
          <p:cNvSpPr>
            <a:spLocks noGrp="1"/>
          </p:cNvSpPr>
          <p:nvPr>
            <p:ph type="body" sz="quarter" idx="10"/>
          </p:nvPr>
        </p:nvSpPr>
        <p:spPr/>
        <p:txBody>
          <a:bodyPr>
            <a:normAutofit fontScale="92500"/>
          </a:bodyPr>
          <a:lstStyle/>
          <a:p>
            <a:r>
              <a:rPr lang="nl-NL" dirty="0"/>
              <a:t>VITO, 2018, ‘Principes bij het afleiden van de waarde vrij gebruik en de waarde voor bouwkundig bodemgebruik’</a:t>
            </a:r>
          </a:p>
          <a:p>
            <a:r>
              <a:rPr lang="nl-NL" dirty="0"/>
              <a:t>Karl Vrancken, 10 oktober 2022, ‘Verslag Commissie Sanering en Grondverzet’ geeft een uiteenzetting van de bevindingen van de commissie sanering en grondverzet bij het voorgestelde tijdelijk handelingskader PFAS.</a:t>
            </a:r>
          </a:p>
          <a:p>
            <a:r>
              <a:rPr lang="nl-NL" dirty="0"/>
              <a:t>FLUOREX-project, 2025 is de blootstelling van de Belgische bevolking aan per- en </a:t>
            </a:r>
            <a:r>
              <a:rPr lang="nl-NL" dirty="0" err="1"/>
              <a:t>polyfluoralkylstoffen</a:t>
            </a:r>
            <a:r>
              <a:rPr lang="nl-NL" dirty="0"/>
              <a:t> (PFAS) via de voeding en de bijbehorende gezondheidsrisico's geëvalueerd.</a:t>
            </a:r>
          </a:p>
          <a:p>
            <a:r>
              <a:rPr lang="nl-NL" dirty="0"/>
              <a:t>In het rapport van OVAM (2024) voor het bepalen van streefwaarden voor PFAS in grond en grondwater worden achtergrondwaarden afgeleid. De achtergrondwaarden beantwoorden aan de som van de natuurlijke achtergrondwaarden en de antropogene achtergrondwaarden.</a:t>
            </a:r>
            <a:endParaRPr lang="nl-BE" dirty="0"/>
          </a:p>
        </p:txBody>
      </p:sp>
      <p:sp>
        <p:nvSpPr>
          <p:cNvPr id="4" name="Tijdelijke aanduiding voor dianummer 3">
            <a:extLst>
              <a:ext uri="{FF2B5EF4-FFF2-40B4-BE49-F238E27FC236}">
                <a16:creationId xmlns:a16="http://schemas.microsoft.com/office/drawing/2014/main" id="{1C29D9E2-EAB1-43AD-9008-59F347C4E2B0}"/>
              </a:ext>
            </a:extLst>
          </p:cNvPr>
          <p:cNvSpPr>
            <a:spLocks noGrp="1"/>
          </p:cNvSpPr>
          <p:nvPr>
            <p:ph type="sldNum" sz="quarter" idx="12"/>
          </p:nvPr>
        </p:nvSpPr>
        <p:spPr/>
        <p:txBody>
          <a:bodyPr/>
          <a:lstStyle/>
          <a:p>
            <a:fld id="{7DAD7678-3C6F-4DE1-A59F-12BC40F05B4C}" type="datetime1">
              <a:rPr lang="nl-BE" smtClean="0"/>
              <a:pPr/>
              <a:t>1/10/2025</a:t>
            </a:fld>
            <a:r>
              <a:rPr lang="nl-BE"/>
              <a:t> | </a:t>
            </a:r>
            <a:fld id="{4FEC29A6-96D2-4855-B02C-489BA0EAE082}" type="slidenum">
              <a:rPr lang="nl-BE" smtClean="0"/>
              <a:pPr/>
              <a:t>6</a:t>
            </a:fld>
            <a:endParaRPr lang="nl-BE" dirty="0"/>
          </a:p>
        </p:txBody>
      </p:sp>
    </p:spTree>
    <p:extLst>
      <p:ext uri="{BB962C8B-B14F-4D97-AF65-F5344CB8AC3E}">
        <p14:creationId xmlns:p14="http://schemas.microsoft.com/office/powerpoint/2010/main" val="2185035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91993F-DF18-10B5-A432-63FCB478EA67}"/>
              </a:ext>
            </a:extLst>
          </p:cNvPr>
          <p:cNvSpPr>
            <a:spLocks noGrp="1"/>
          </p:cNvSpPr>
          <p:nvPr>
            <p:ph type="title"/>
          </p:nvPr>
        </p:nvSpPr>
        <p:spPr/>
        <p:txBody>
          <a:bodyPr/>
          <a:lstStyle/>
          <a:p>
            <a:r>
              <a:rPr lang="nl-BE" dirty="0"/>
              <a:t>Ministeriële omzendbrief - Toetsing</a:t>
            </a:r>
          </a:p>
        </p:txBody>
      </p:sp>
      <p:sp>
        <p:nvSpPr>
          <p:cNvPr id="3" name="Tijdelijke aanduiding voor tekst 2">
            <a:extLst>
              <a:ext uri="{FF2B5EF4-FFF2-40B4-BE49-F238E27FC236}">
                <a16:creationId xmlns:a16="http://schemas.microsoft.com/office/drawing/2014/main" id="{3694A174-670B-B6E6-91A5-07B3831DE05A}"/>
              </a:ext>
            </a:extLst>
          </p:cNvPr>
          <p:cNvSpPr>
            <a:spLocks noGrp="1"/>
          </p:cNvSpPr>
          <p:nvPr>
            <p:ph type="body" sz="quarter" idx="10"/>
          </p:nvPr>
        </p:nvSpPr>
        <p:spPr/>
        <p:txBody>
          <a:bodyPr/>
          <a:lstStyle/>
          <a:p>
            <a:r>
              <a:rPr lang="nl-NL" dirty="0"/>
              <a:t>Analyseren volgens het compendium voor de monsterneming en analyse (CMA) </a:t>
            </a:r>
          </a:p>
          <a:p>
            <a:r>
              <a:rPr lang="nl-NL" dirty="0"/>
              <a:t>PFOS en PFOA als indicatoren</a:t>
            </a:r>
          </a:p>
          <a:p>
            <a:pPr lvl="1"/>
            <a:r>
              <a:rPr lang="nl-NL" dirty="0"/>
              <a:t>PFOS en PFOA met voldoende zekerheid achtergrondwaarden</a:t>
            </a:r>
          </a:p>
          <a:p>
            <a:pPr lvl="1"/>
            <a:r>
              <a:rPr lang="nl-NL" dirty="0"/>
              <a:t>Onderbouwing toetsingswaarden bodemsanering</a:t>
            </a:r>
          </a:p>
          <a:p>
            <a:pPr lvl="1"/>
            <a:r>
              <a:rPr lang="nl-NL" dirty="0"/>
              <a:t>Toetsingsmethodiek afwijkende resultaten</a:t>
            </a:r>
          </a:p>
          <a:p>
            <a:r>
              <a:rPr lang="nl-NL" dirty="0"/>
              <a:t>Beluit van 20 januari 2023 over de kwaliteit, kwantiteit en levering van water bestemd voor menselijke consumptie</a:t>
            </a:r>
          </a:p>
          <a:p>
            <a:r>
              <a:rPr lang="nl-NL" dirty="0"/>
              <a:t>Voor de bepaling van de uitloogbaarheid van PFAS uit bodem en bodemmaterialen : ontwerp CMA/2/II/A.19</a:t>
            </a:r>
            <a:endParaRPr lang="nl-BE" dirty="0"/>
          </a:p>
        </p:txBody>
      </p:sp>
      <p:sp>
        <p:nvSpPr>
          <p:cNvPr id="4" name="Tijdelijke aanduiding voor dianummer 3">
            <a:extLst>
              <a:ext uri="{FF2B5EF4-FFF2-40B4-BE49-F238E27FC236}">
                <a16:creationId xmlns:a16="http://schemas.microsoft.com/office/drawing/2014/main" id="{FEF95E1F-B742-F2F0-3887-F7D5920BEE9F}"/>
              </a:ext>
            </a:extLst>
          </p:cNvPr>
          <p:cNvSpPr>
            <a:spLocks noGrp="1"/>
          </p:cNvSpPr>
          <p:nvPr>
            <p:ph type="sldNum" sz="quarter" idx="12"/>
          </p:nvPr>
        </p:nvSpPr>
        <p:spPr/>
        <p:txBody>
          <a:bodyPr/>
          <a:lstStyle/>
          <a:p>
            <a:fld id="{7DAD7678-3C6F-4DE1-A59F-12BC40F05B4C}" type="datetime1">
              <a:rPr lang="nl-BE" smtClean="0"/>
              <a:pPr/>
              <a:t>1/10/2025</a:t>
            </a:fld>
            <a:r>
              <a:rPr lang="nl-BE"/>
              <a:t> | </a:t>
            </a:r>
            <a:fld id="{4FEC29A6-96D2-4855-B02C-489BA0EAE082}" type="slidenum">
              <a:rPr lang="nl-BE" smtClean="0"/>
              <a:pPr/>
              <a:t>7</a:t>
            </a:fld>
            <a:endParaRPr lang="nl-BE" dirty="0"/>
          </a:p>
        </p:txBody>
      </p:sp>
    </p:spTree>
    <p:extLst>
      <p:ext uri="{BB962C8B-B14F-4D97-AF65-F5344CB8AC3E}">
        <p14:creationId xmlns:p14="http://schemas.microsoft.com/office/powerpoint/2010/main" val="3600879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0AA8E0-182C-117C-C8E2-CB9450F19564}"/>
              </a:ext>
            </a:extLst>
          </p:cNvPr>
          <p:cNvSpPr>
            <a:spLocks noGrp="1"/>
          </p:cNvSpPr>
          <p:nvPr>
            <p:ph type="title"/>
          </p:nvPr>
        </p:nvSpPr>
        <p:spPr/>
        <p:txBody>
          <a:bodyPr/>
          <a:lstStyle/>
          <a:p>
            <a:r>
              <a:rPr lang="nl-BE" dirty="0"/>
              <a:t>Toetsing Vrij gebruik</a:t>
            </a:r>
          </a:p>
        </p:txBody>
      </p:sp>
      <p:sp>
        <p:nvSpPr>
          <p:cNvPr id="3" name="Tijdelijke aanduiding voor tekst 2">
            <a:extLst>
              <a:ext uri="{FF2B5EF4-FFF2-40B4-BE49-F238E27FC236}">
                <a16:creationId xmlns:a16="http://schemas.microsoft.com/office/drawing/2014/main" id="{2D561DE4-2D7B-4652-55F2-81C016C773B7}"/>
              </a:ext>
            </a:extLst>
          </p:cNvPr>
          <p:cNvSpPr>
            <a:spLocks noGrp="1"/>
          </p:cNvSpPr>
          <p:nvPr>
            <p:ph type="body" sz="quarter" idx="10"/>
          </p:nvPr>
        </p:nvSpPr>
        <p:spPr>
          <a:xfrm>
            <a:off x="576263" y="1538287"/>
            <a:ext cx="8280400" cy="4249771"/>
          </a:xfrm>
        </p:spPr>
        <p:txBody>
          <a:bodyPr>
            <a:normAutofit fontScale="70000" lnSpcReduction="20000"/>
          </a:bodyPr>
          <a:lstStyle/>
          <a:p>
            <a:r>
              <a:rPr lang="nl-NL" dirty="0"/>
              <a:t>Definiëring van een veilige concentratie (in bodem en grondwater)</a:t>
            </a:r>
          </a:p>
          <a:p>
            <a:pPr lvl="1"/>
            <a:r>
              <a:rPr lang="nl-NL" dirty="0"/>
              <a:t>Uitlooggedrag en zowel humane als ecotoxicologische blootstelling </a:t>
            </a:r>
          </a:p>
          <a:p>
            <a:pPr lvl="2"/>
            <a:r>
              <a:rPr lang="nl-NL" dirty="0"/>
              <a:t>minimum de achtergrondwaarde</a:t>
            </a:r>
          </a:p>
          <a:p>
            <a:pPr lvl="2"/>
            <a:r>
              <a:rPr lang="nl-NL" dirty="0"/>
              <a:t>maximum de toetsingswaarde voor bodemsanering voor het vaste deel van de aarde voor een bestemmingstype I</a:t>
            </a:r>
          </a:p>
          <a:p>
            <a:r>
              <a:rPr lang="nl-NL" dirty="0"/>
              <a:t>De op FLUOREX-data gebaseerde, toetsingswaarden ‘bodemsanering voor het vaste deel van de aarde voor een bestemmingstype I/II voor PFOS en PFOA zijn strenger dan de vastgestelde achtergrondwaarden</a:t>
            </a:r>
          </a:p>
          <a:p>
            <a:r>
              <a:rPr lang="nl-NL" dirty="0"/>
              <a:t>Verslag van 10 oktober 2022 van de Commissie Sanering en Grondverzet </a:t>
            </a:r>
          </a:p>
          <a:p>
            <a:pPr lvl="1"/>
            <a:r>
              <a:rPr lang="nl-NL" dirty="0"/>
              <a:t>Standaardbenadering is zeer conservatief</a:t>
            </a:r>
          </a:p>
          <a:p>
            <a:pPr lvl="1"/>
            <a:r>
              <a:rPr lang="nl-NL" dirty="0"/>
              <a:t>Het risico op grondwaterverontreiniging als beperkt kan worden beschouwd voor de vooropgestelde waarden.</a:t>
            </a:r>
          </a:p>
          <a:p>
            <a:r>
              <a:rPr lang="nl-NL" dirty="0"/>
              <a:t>Meetonzekerheid </a:t>
            </a:r>
          </a:p>
          <a:p>
            <a:pPr lvl="1"/>
            <a:r>
              <a:rPr lang="nl-NL" dirty="0"/>
              <a:t>Monstername : ca. 108%</a:t>
            </a:r>
          </a:p>
          <a:p>
            <a:pPr lvl="2"/>
            <a:r>
              <a:rPr lang="nl-NL" dirty="0"/>
              <a:t>de locatie-onzekerheid door de specifieke plaats </a:t>
            </a:r>
          </a:p>
          <a:p>
            <a:pPr lvl="1"/>
            <a:r>
              <a:rPr lang="nl-NL" dirty="0"/>
              <a:t>Analyse  bodem : ca. 50%</a:t>
            </a:r>
          </a:p>
          <a:p>
            <a:r>
              <a:rPr lang="nl-NL" dirty="0"/>
              <a:t>VITO : Evaluatie bijkomend risico bij toepassing van PFAS houdend bodemmateriaal onder de grondwatertafel</a:t>
            </a:r>
          </a:p>
          <a:p>
            <a:pPr lvl="1"/>
            <a:r>
              <a:rPr lang="nl-NL" dirty="0"/>
              <a:t>Onderscheid in gebruik boven of onder de watertafel slechts beperkte waarde heeft voor het beschermen van het milieu</a:t>
            </a:r>
          </a:p>
          <a:p>
            <a:pPr lvl="1"/>
            <a:endParaRPr lang="nl-NL" dirty="0"/>
          </a:p>
          <a:p>
            <a:pPr lvl="1"/>
            <a:endParaRPr lang="nl-BE" dirty="0"/>
          </a:p>
        </p:txBody>
      </p:sp>
      <p:sp>
        <p:nvSpPr>
          <p:cNvPr id="4" name="Tijdelijke aanduiding voor dianummer 3">
            <a:extLst>
              <a:ext uri="{FF2B5EF4-FFF2-40B4-BE49-F238E27FC236}">
                <a16:creationId xmlns:a16="http://schemas.microsoft.com/office/drawing/2014/main" id="{2D74CC32-4D3E-F817-3A0C-F8D16A64D57E}"/>
              </a:ext>
            </a:extLst>
          </p:cNvPr>
          <p:cNvSpPr>
            <a:spLocks noGrp="1"/>
          </p:cNvSpPr>
          <p:nvPr>
            <p:ph type="sldNum" sz="quarter" idx="12"/>
          </p:nvPr>
        </p:nvSpPr>
        <p:spPr/>
        <p:txBody>
          <a:bodyPr/>
          <a:lstStyle/>
          <a:p>
            <a:fld id="{7DAD7678-3C6F-4DE1-A59F-12BC40F05B4C}" type="datetime1">
              <a:rPr lang="nl-BE" smtClean="0"/>
              <a:pPr/>
              <a:t>1/10/2025</a:t>
            </a:fld>
            <a:r>
              <a:rPr lang="nl-BE"/>
              <a:t> | </a:t>
            </a:r>
            <a:fld id="{4FEC29A6-96D2-4855-B02C-489BA0EAE082}" type="slidenum">
              <a:rPr lang="nl-BE" smtClean="0"/>
              <a:pPr/>
              <a:t>8</a:t>
            </a:fld>
            <a:endParaRPr lang="nl-BE" dirty="0"/>
          </a:p>
        </p:txBody>
      </p:sp>
    </p:spTree>
    <p:extLst>
      <p:ext uri="{BB962C8B-B14F-4D97-AF65-F5344CB8AC3E}">
        <p14:creationId xmlns:p14="http://schemas.microsoft.com/office/powerpoint/2010/main" val="1357143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12CB68-3E76-1439-A121-EE5534A41069}"/>
              </a:ext>
            </a:extLst>
          </p:cNvPr>
          <p:cNvSpPr>
            <a:spLocks noGrp="1"/>
          </p:cNvSpPr>
          <p:nvPr>
            <p:ph type="title"/>
          </p:nvPr>
        </p:nvSpPr>
        <p:spPr/>
        <p:txBody>
          <a:bodyPr/>
          <a:lstStyle/>
          <a:p>
            <a:r>
              <a:rPr lang="nl-BE" dirty="0"/>
              <a:t>Toetsing Vrij gebruik</a:t>
            </a:r>
          </a:p>
        </p:txBody>
      </p:sp>
      <p:sp>
        <p:nvSpPr>
          <p:cNvPr id="3" name="Tijdelijke aanduiding voor tekst 2">
            <a:extLst>
              <a:ext uri="{FF2B5EF4-FFF2-40B4-BE49-F238E27FC236}">
                <a16:creationId xmlns:a16="http://schemas.microsoft.com/office/drawing/2014/main" id="{8B460772-753D-377B-5056-55C932847BE4}"/>
              </a:ext>
            </a:extLst>
          </p:cNvPr>
          <p:cNvSpPr>
            <a:spLocks noGrp="1"/>
          </p:cNvSpPr>
          <p:nvPr>
            <p:ph type="body" sz="quarter" idx="10"/>
          </p:nvPr>
        </p:nvSpPr>
        <p:spPr>
          <a:xfrm>
            <a:off x="576263" y="1365104"/>
            <a:ext cx="8280400" cy="4536075"/>
          </a:xfrm>
        </p:spPr>
        <p:txBody>
          <a:bodyPr>
            <a:normAutofit fontScale="62500" lnSpcReduction="20000"/>
          </a:bodyPr>
          <a:lstStyle/>
          <a:p>
            <a:r>
              <a:rPr lang="nl-NL" dirty="0"/>
              <a:t>Kaderrichtlijn water </a:t>
            </a:r>
            <a:r>
              <a:rPr lang="nl-BE" dirty="0"/>
              <a:t>Artikel 11 3. j) </a:t>
            </a:r>
          </a:p>
          <a:p>
            <a:pPr lvl="1"/>
            <a:r>
              <a:rPr lang="nl-NL" dirty="0"/>
              <a:t>een verbod op de rechtstreekse lozing van verontreinigende stoffen in het grondwater onder voorbehoud van de onderstaande bepalingen:</a:t>
            </a:r>
          </a:p>
          <a:p>
            <a:pPr lvl="2"/>
            <a:r>
              <a:rPr lang="nl-NL" dirty="0"/>
              <a:t>Onder vermelding van de voorwaarden toestemming verlenen voor: civieltechnische en bouw en constructiewerkzaamheden en soortgelijke werkzaamheden op of in de grond die in contact komen met grondwater. Voor deze doeleinden mogen de lidstaten bepalen dat deze werkzaamheden worden behandeld als was toestemming verleend, mits zij worden uitgevoerd in overeenstemming met algemeen bindende regels die de lidstaat voor zulke werkzaamheden heeft vastgesteld. En op voorwaarde dat die lozingen niet verhinderen dat de voor dat grondwaterlichaam vastgestelde milieudoelstellingen worden bereikt</a:t>
            </a:r>
          </a:p>
          <a:p>
            <a:r>
              <a:rPr lang="nl-NL" dirty="0"/>
              <a:t>Dochterrichtlijn Grondwater Artikel 6</a:t>
            </a:r>
          </a:p>
          <a:p>
            <a:pPr lvl="1"/>
            <a:r>
              <a:rPr lang="nl-NL" dirty="0"/>
              <a:t>Maatregelen om de inbreng van verontreinigende stoffen in het grondwater te voorkomen of te beperken</a:t>
            </a:r>
          </a:p>
          <a:p>
            <a:pPr lvl="1"/>
            <a:r>
              <a:rPr lang="nl-NL" dirty="0"/>
              <a:t>3. Onverminderd strengere communautaire wetgeving kunnen de lidstaten beslissen dat de  maatregelen niet gelden voor de inbreng van verontreinigende stoffen die </a:t>
            </a:r>
          </a:p>
          <a:p>
            <a:pPr lvl="2"/>
            <a:r>
              <a:rPr lang="nl-NL" dirty="0"/>
              <a:t>a) het resultaat is van overeenkomstig met artikel 11, lid 3, onder j), van Richtlijn 2000/60/EG toegestane directe lozingen; </a:t>
            </a:r>
          </a:p>
          <a:p>
            <a:pPr lvl="2"/>
            <a:r>
              <a:rPr lang="nl-NL" dirty="0"/>
              <a:t>b) door de bevoegde autoriteiten wordt beschouwd als voorkomend in een hoeveelheid of concentratie die zo klein is dat enig onmiddellijk of toekomstig gevaar van achteruitgang van de kwaliteit van het ontvangende grondwater uitgesloten is</a:t>
            </a:r>
          </a:p>
          <a:p>
            <a:pPr lvl="2"/>
            <a:r>
              <a:rPr lang="nl-NL" dirty="0"/>
              <a:t>e) door de bevoegde autoriteiten wordt geacht technisch niet te voorkomen of te beperken te zijn </a:t>
            </a:r>
          </a:p>
          <a:p>
            <a:pPr lvl="2"/>
            <a:r>
              <a:rPr lang="nl-NL" dirty="0"/>
              <a:t>zonder gebruik te maken van:</a:t>
            </a:r>
          </a:p>
          <a:p>
            <a:pPr lvl="3"/>
            <a:r>
              <a:rPr lang="nl-NL" dirty="0"/>
              <a:t>i) maatregelen die het risico voor de menselijke gezondheid of voor de kwaliteit van het milieu als geheel zouden vergroten; of</a:t>
            </a:r>
          </a:p>
          <a:p>
            <a:pPr lvl="3"/>
            <a:r>
              <a:rPr lang="nl-NL" dirty="0"/>
              <a:t>ii) onevenredig kostbare maatregelen om hoeveelheden verontreinigende stoffen uit vervuilde bodem of ondergrond te verwijderen, of anderszins te zorgen dat </a:t>
            </a:r>
            <a:r>
              <a:rPr lang="nl-NL" dirty="0" err="1"/>
              <a:t>insijpeling</a:t>
            </a:r>
            <a:r>
              <a:rPr lang="nl-NL" dirty="0"/>
              <a:t> daarvan kan worden beheerst;</a:t>
            </a:r>
          </a:p>
        </p:txBody>
      </p:sp>
      <p:sp>
        <p:nvSpPr>
          <p:cNvPr id="4" name="Tijdelijke aanduiding voor dianummer 3">
            <a:extLst>
              <a:ext uri="{FF2B5EF4-FFF2-40B4-BE49-F238E27FC236}">
                <a16:creationId xmlns:a16="http://schemas.microsoft.com/office/drawing/2014/main" id="{08DE0B98-1C60-187D-B3D6-CD1AF278C01D}"/>
              </a:ext>
            </a:extLst>
          </p:cNvPr>
          <p:cNvSpPr>
            <a:spLocks noGrp="1"/>
          </p:cNvSpPr>
          <p:nvPr>
            <p:ph type="sldNum" sz="quarter" idx="12"/>
          </p:nvPr>
        </p:nvSpPr>
        <p:spPr/>
        <p:txBody>
          <a:bodyPr/>
          <a:lstStyle/>
          <a:p>
            <a:fld id="{7DAD7678-3C6F-4DE1-A59F-12BC40F05B4C}" type="datetime1">
              <a:rPr lang="nl-BE" smtClean="0"/>
              <a:pPr/>
              <a:t>1/10/2025</a:t>
            </a:fld>
            <a:r>
              <a:rPr lang="nl-BE"/>
              <a:t> | </a:t>
            </a:r>
            <a:fld id="{4FEC29A6-96D2-4855-B02C-489BA0EAE082}" type="slidenum">
              <a:rPr lang="nl-BE" smtClean="0"/>
              <a:pPr/>
              <a:t>9</a:t>
            </a:fld>
            <a:endParaRPr lang="nl-BE" dirty="0"/>
          </a:p>
        </p:txBody>
      </p:sp>
    </p:spTree>
    <p:extLst>
      <p:ext uri="{BB962C8B-B14F-4D97-AF65-F5344CB8AC3E}">
        <p14:creationId xmlns:p14="http://schemas.microsoft.com/office/powerpoint/2010/main" val="1373290276"/>
      </p:ext>
    </p:extLst>
  </p:cSld>
  <p:clrMapOvr>
    <a:masterClrMapping/>
  </p:clrMapOvr>
</p:sld>
</file>

<file path=ppt/theme/theme1.xml><?xml version="1.0" encoding="utf-8"?>
<a:theme xmlns:a="http://schemas.openxmlformats.org/drawingml/2006/main" name="1_OVAM-Afval">
  <a:themeElements>
    <a:clrScheme name="OVAM-Grond">
      <a:dk1>
        <a:sysClr val="windowText" lastClr="000000"/>
      </a:dk1>
      <a:lt1>
        <a:sysClr val="window" lastClr="FFFFFF"/>
      </a:lt1>
      <a:dk2>
        <a:srgbClr val="795032"/>
      </a:dk2>
      <a:lt2>
        <a:srgbClr val="D18955"/>
      </a:lt2>
      <a:accent1>
        <a:srgbClr val="8BAE00"/>
      </a:accent1>
      <a:accent2>
        <a:srgbClr val="D53E5E"/>
      </a:accent2>
      <a:accent3>
        <a:srgbClr val="FAC20E"/>
      </a:accent3>
      <a:accent4>
        <a:srgbClr val="795032"/>
      </a:accent4>
      <a:accent5>
        <a:srgbClr val="C68031"/>
      </a:accent5>
      <a:accent6>
        <a:srgbClr val="2B979D"/>
      </a:accent6>
      <a:hlink>
        <a:srgbClr val="2B979D"/>
      </a:hlink>
      <a:folHlink>
        <a:srgbClr val="D53E5E"/>
      </a:folHlink>
    </a:clrScheme>
    <a:fontScheme name="Aangepast 1">
      <a:majorFont>
        <a:latin typeface="Calibri"/>
        <a:ea typeface=""/>
        <a:cs typeface=""/>
      </a:majorFont>
      <a:minorFont>
        <a:latin typeface="Calibri"/>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580D1776-EA8B-4F95-96FB-57CE2911D98D}" vid="{F9696C69-8991-4D58-8435-2E47292911DB}"/>
    </a:ext>
  </a:extLst>
</a:theme>
</file>

<file path=ppt/theme/theme2.xml><?xml version="1.0" encoding="utf-8"?>
<a:theme xmlns:a="http://schemas.openxmlformats.org/drawingml/2006/main" name="2_OVAM Alternatieve Titels">
  <a:themeElements>
    <a:clrScheme name="OVAM-Grond">
      <a:dk1>
        <a:sysClr val="windowText" lastClr="000000"/>
      </a:dk1>
      <a:lt1>
        <a:sysClr val="window" lastClr="FFFFFF"/>
      </a:lt1>
      <a:dk2>
        <a:srgbClr val="795032"/>
      </a:dk2>
      <a:lt2>
        <a:srgbClr val="D18955"/>
      </a:lt2>
      <a:accent1>
        <a:srgbClr val="8BAE00"/>
      </a:accent1>
      <a:accent2>
        <a:srgbClr val="D53E5E"/>
      </a:accent2>
      <a:accent3>
        <a:srgbClr val="FAC20E"/>
      </a:accent3>
      <a:accent4>
        <a:srgbClr val="795032"/>
      </a:accent4>
      <a:accent5>
        <a:srgbClr val="C68031"/>
      </a:accent5>
      <a:accent6>
        <a:srgbClr val="2B979D"/>
      </a:accent6>
      <a:hlink>
        <a:srgbClr val="2B979D"/>
      </a:hlink>
      <a:folHlink>
        <a:srgbClr val="D53E5E"/>
      </a:folHlink>
    </a:clrScheme>
    <a:fontScheme name="OVAM">
      <a:majorFont>
        <a:latin typeface="FlandersArtSans-Bold"/>
        <a:ea typeface=""/>
        <a:cs typeface=""/>
      </a:majorFont>
      <a:minorFont>
        <a:latin typeface="FlandersArtSans-Regular"/>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580D1776-EA8B-4F95-96FB-57CE2911D98D}" vid="{AB665729-376C-4EE2-865B-F93B78D3DE91}"/>
    </a:ext>
  </a:extLst>
</a:theme>
</file>

<file path=ppt/theme/theme3.xml><?xml version="1.0" encoding="utf-8"?>
<a:theme xmlns:a="http://schemas.openxmlformats.org/drawingml/2006/main" name="2_OVAM-Afval">
  <a:themeElements>
    <a:clrScheme name="OVAM-Grond">
      <a:dk1>
        <a:sysClr val="windowText" lastClr="000000"/>
      </a:dk1>
      <a:lt1>
        <a:sysClr val="window" lastClr="FFFFFF"/>
      </a:lt1>
      <a:dk2>
        <a:srgbClr val="795032"/>
      </a:dk2>
      <a:lt2>
        <a:srgbClr val="D18955"/>
      </a:lt2>
      <a:accent1>
        <a:srgbClr val="8BAE00"/>
      </a:accent1>
      <a:accent2>
        <a:srgbClr val="D53E5E"/>
      </a:accent2>
      <a:accent3>
        <a:srgbClr val="FAC20E"/>
      </a:accent3>
      <a:accent4>
        <a:srgbClr val="795032"/>
      </a:accent4>
      <a:accent5>
        <a:srgbClr val="C68031"/>
      </a:accent5>
      <a:accent6>
        <a:srgbClr val="2B979D"/>
      </a:accent6>
      <a:hlink>
        <a:srgbClr val="2B979D"/>
      </a:hlink>
      <a:folHlink>
        <a:srgbClr val="D53E5E"/>
      </a:folHlink>
    </a:clrScheme>
    <a:fontScheme name="Aangepast 1">
      <a:majorFont>
        <a:latin typeface="Calibri"/>
        <a:ea typeface=""/>
        <a:cs typeface=""/>
      </a:majorFont>
      <a:minorFont>
        <a:latin typeface="Calibri"/>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OVAM_grond.pptx" id="{E28A101C-64F6-424A-B579-97B5FA02A6FF}" vid="{DE47B42E-49C2-4648-BD7B-97BE7D37CC30}"/>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E7D46909FF154E8C7F1A02593FB39A" ma:contentTypeVersion="20" ma:contentTypeDescription="Een nieuw document maken." ma:contentTypeScope="" ma:versionID="b8b6fd9b4ae9f39728b53f162899bb1c">
  <xsd:schema xmlns:xsd="http://www.w3.org/2001/XMLSchema" xmlns:xs="http://www.w3.org/2001/XMLSchema" xmlns:p="http://schemas.microsoft.com/office/2006/metadata/properties" xmlns:ns2="1c4e3b32-ddbd-44db-ad32-12d64359d88b" xmlns:ns3="5638c5c0-c8b0-4c4a-a1c0-2f6b7111974e" xmlns:ns4="http://schemas.microsoft.com/sharepoint/v3/fields" targetNamespace="http://schemas.microsoft.com/office/2006/metadata/properties" ma:root="true" ma:fieldsID="7ea64ba3ebe6114cf7671fee43c3550b" ns2:_="" ns3:_="" ns4:_="">
    <xsd:import namespace="1c4e3b32-ddbd-44db-ad32-12d64359d88b"/>
    <xsd:import namespace="5638c5c0-c8b0-4c4a-a1c0-2f6b7111974e"/>
    <xsd:import namespace="http://schemas.microsoft.com/sharepoint/v3/fields"/>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Gekoppeld_x003f__x0020_" minOccurs="0"/>
                <xsd:element ref="ns2:MediaServiceDateTaken" minOccurs="0"/>
                <xsd:element ref="ns4:_Versio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ObjectDetectorVersions" minOccurs="0"/>
                <xsd:element ref="ns2:wijziging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4e3b32-ddbd-44db-ad32-12d64359d8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Gekoppeld_x003f__x0020_" ma:index="12" nillable="true" ma:displayName="Gekoppeld? " ma:default="0" ma:description="Toegevoegd aan de lijst? " ma:format="Dropdown" ma:internalName="Gekoppeld_x003f__x0020_">
      <xsd:simpleType>
        <xsd:restriction base="dms:Boolea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0b3837cb-3309-49d4-b0b8-5365673326bf"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wijzigingen" ma:index="25" nillable="true" ma:displayName="wijzigingen" ma:format="Dropdown" ma:internalName="wijziginge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38c5c0-c8b0-4c4a-a1c0-2f6b7111974e"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9" nillable="true" ma:displayName="Taxonomy Catch All Column" ma:hidden="true" ma:list="{404df4b6-a0d7-4b79-b348-08efdac6e74b}" ma:internalName="TaxCatchAll" ma:showField="CatchAllData" ma:web="5638c5c0-c8b0-4c4a-a1c0-2f6b7111974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15" nillable="true" ma:displayName="Versie"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ma:index="13" ma:displayName="Categorie"/>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0b3837cb-3309-49d4-b0b8-5365673326bf"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Gekoppeld_x003f__x0020_ xmlns="1c4e3b32-ddbd-44db-ad32-12d64359d88b">false</Gekoppeld_x003f__x0020_>
    <wijzigingen xmlns="1c4e3b32-ddbd-44db-ad32-12d64359d88b" xsi:nil="true"/>
    <lcf76f155ced4ddcb4097134ff3c332f xmlns="1c4e3b32-ddbd-44db-ad32-12d64359d88b">
      <Terms xmlns="http://schemas.microsoft.com/office/infopath/2007/PartnerControls"/>
    </lcf76f155ced4ddcb4097134ff3c332f>
    <TaxCatchAll xmlns="5638c5c0-c8b0-4c4a-a1c0-2f6b7111974e" xsi:nil="true"/>
  </documentManagement>
</p:properties>
</file>

<file path=customXml/itemProps1.xml><?xml version="1.0" encoding="utf-8"?>
<ds:datastoreItem xmlns:ds="http://schemas.openxmlformats.org/officeDocument/2006/customXml" ds:itemID="{52A851E9-DF30-4F47-B221-B9BF7CD24457}"/>
</file>

<file path=customXml/itemProps2.xml><?xml version="1.0" encoding="utf-8"?>
<ds:datastoreItem xmlns:ds="http://schemas.openxmlformats.org/officeDocument/2006/customXml" ds:itemID="{9A715E2D-2B13-49EF-9E8B-76D58A88D229}"/>
</file>

<file path=customXml/itemProps3.xml><?xml version="1.0" encoding="utf-8"?>
<ds:datastoreItem xmlns:ds="http://schemas.openxmlformats.org/officeDocument/2006/customXml" ds:itemID="{E2DDF8AA-68C0-4732-BDDF-5B94A026C888}"/>
</file>

<file path=customXml/itemProps4.xml><?xml version="1.0" encoding="utf-8"?>
<ds:datastoreItem xmlns:ds="http://schemas.openxmlformats.org/officeDocument/2006/customXml" ds:itemID="{7B2AB3F6-3BAE-433C-9BEA-7C626994A2BD}"/>
</file>

<file path=docProps/app.xml><?xml version="1.0" encoding="utf-8"?>
<Properties xmlns="http://schemas.openxmlformats.org/officeDocument/2006/extended-properties" xmlns:vt="http://schemas.openxmlformats.org/officeDocument/2006/docPropsVTypes">
  <Template>Grond_OVAM-PPT</Template>
  <TotalTime>0</TotalTime>
  <Words>1394</Words>
  <Application>Microsoft Office PowerPoint</Application>
  <PresentationFormat>Diavoorstelling (4:3)</PresentationFormat>
  <Paragraphs>142</Paragraphs>
  <Slides>13</Slides>
  <Notes>1</Notes>
  <HiddenSlides>0</HiddenSlides>
  <MMClips>0</MMClips>
  <ScaleCrop>false</ScaleCrop>
  <HeadingPairs>
    <vt:vector size="6" baseType="variant">
      <vt:variant>
        <vt:lpstr>Gebruikte lettertypen</vt:lpstr>
      </vt:variant>
      <vt:variant>
        <vt:i4>8</vt:i4>
      </vt:variant>
      <vt:variant>
        <vt:lpstr>Thema</vt:lpstr>
      </vt:variant>
      <vt:variant>
        <vt:i4>3</vt:i4>
      </vt:variant>
      <vt:variant>
        <vt:lpstr>Diatitels</vt:lpstr>
      </vt:variant>
      <vt:variant>
        <vt:i4>13</vt:i4>
      </vt:variant>
    </vt:vector>
  </HeadingPairs>
  <TitlesOfParts>
    <vt:vector size="24" baseType="lpstr">
      <vt:lpstr>Courier New</vt:lpstr>
      <vt:lpstr>Calibri</vt:lpstr>
      <vt:lpstr>Webdings</vt:lpstr>
      <vt:lpstr>Arial</vt:lpstr>
      <vt:lpstr>FlandersArtSans-Regular</vt:lpstr>
      <vt:lpstr>FlandersArtSans-Bold</vt:lpstr>
      <vt:lpstr>Calibri Light</vt:lpstr>
      <vt:lpstr>Wingdings</vt:lpstr>
      <vt:lpstr>1_OVAM-Afval</vt:lpstr>
      <vt:lpstr>2_OVAM Alternatieve Titels</vt:lpstr>
      <vt:lpstr>2_OVAM-Afval</vt:lpstr>
      <vt:lpstr>PFAS  Omzendbrief </vt:lpstr>
      <vt:lpstr>Oplossingsrichting</vt:lpstr>
      <vt:lpstr>Richtinggevende toetsingswaarden voor bodemonderzoek en –sanering </vt:lpstr>
      <vt:lpstr>Achtgrondwaarden</vt:lpstr>
      <vt:lpstr>Ministeriële omzendbrief -Algemeen</vt:lpstr>
      <vt:lpstr>Ministeriële omzendbrief - Studies</vt:lpstr>
      <vt:lpstr>Ministeriële omzendbrief - Toetsing</vt:lpstr>
      <vt:lpstr>Toetsing Vrij gebruik</vt:lpstr>
      <vt:lpstr>Toetsing Vrij gebruik</vt:lpstr>
      <vt:lpstr>Toetsing Vrij gebruik</vt:lpstr>
      <vt:lpstr>Toetsing Gebruik</vt:lpstr>
      <vt:lpstr>Toetsing Gebruik</vt:lpstr>
      <vt:lpstr>Dank voor uw aandacht Zijn er nog vragen?</vt:lpstr>
    </vt:vector>
  </TitlesOfParts>
  <Company>Ovam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Standaardprocedure oriënterend bodemonderzoek &amp; leidraden</dc:title>
  <dc:creator>Patrick Schollaert</dc:creator>
  <cp:lastModifiedBy>Dirk Dedecker</cp:lastModifiedBy>
  <cp:revision>65</cp:revision>
  <dcterms:created xsi:type="dcterms:W3CDTF">2020-08-13T07:25:57Z</dcterms:created>
  <dcterms:modified xsi:type="dcterms:W3CDTF">2025-10-01T13:45:20Z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0x010100FEE7D46909FF154E8C7F1A02593FB39A</vt:lpwstr>
  </property>
</Properties>
</file>